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14" r:id="rId1"/>
    <p:sldMasterId id="2147484317" r:id="rId2"/>
    <p:sldMasterId id="2147484326" r:id="rId3"/>
    <p:sldMasterId id="2147484315" r:id="rId4"/>
    <p:sldMasterId id="2147484316" r:id="rId5"/>
  </p:sldMasterIdLst>
  <p:notesMasterIdLst>
    <p:notesMasterId r:id="rId37"/>
  </p:notesMasterIdLst>
  <p:handoutMasterIdLst>
    <p:handoutMasterId r:id="rId38"/>
  </p:handoutMasterIdLst>
  <p:sldIdLst>
    <p:sldId id="261" r:id="rId6"/>
    <p:sldId id="262" r:id="rId7"/>
    <p:sldId id="285" r:id="rId8"/>
    <p:sldId id="264" r:id="rId9"/>
    <p:sldId id="287" r:id="rId10"/>
    <p:sldId id="288" r:id="rId11"/>
    <p:sldId id="286" r:id="rId12"/>
    <p:sldId id="289" r:id="rId13"/>
    <p:sldId id="290" r:id="rId14"/>
    <p:sldId id="312" r:id="rId15"/>
    <p:sldId id="291" r:id="rId16"/>
    <p:sldId id="292" r:id="rId17"/>
    <p:sldId id="293" r:id="rId18"/>
    <p:sldId id="294" r:id="rId19"/>
    <p:sldId id="295" r:id="rId20"/>
    <p:sldId id="296" r:id="rId21"/>
    <p:sldId id="297" r:id="rId22"/>
    <p:sldId id="298" r:id="rId23"/>
    <p:sldId id="299" r:id="rId24"/>
    <p:sldId id="301" r:id="rId25"/>
    <p:sldId id="300" r:id="rId26"/>
    <p:sldId id="304" r:id="rId27"/>
    <p:sldId id="302" r:id="rId28"/>
    <p:sldId id="303" r:id="rId29"/>
    <p:sldId id="305" r:id="rId30"/>
    <p:sldId id="306" r:id="rId31"/>
    <p:sldId id="307" r:id="rId32"/>
    <p:sldId id="308" r:id="rId33"/>
    <p:sldId id="309" r:id="rId34"/>
    <p:sldId id="310" r:id="rId35"/>
    <p:sldId id="311" r:id="rId36"/>
  </p:sldIdLst>
  <p:sldSz cx="24385588" cy="13717588"/>
  <p:notesSz cx="6858000" cy="9144000"/>
  <p:defaultTextStyle>
    <a:defPPr>
      <a:defRPr lang="ru-RU"/>
    </a:defPPr>
    <a:lvl1pPr marL="0" algn="l" defTabSz="2438092" rtl="0" eaLnBrk="1" latinLnBrk="0" hangingPunct="1">
      <a:defRPr sz="4800" kern="1200">
        <a:solidFill>
          <a:schemeClr val="tx1"/>
        </a:solidFill>
        <a:latin typeface="+mn-lt"/>
        <a:ea typeface="+mn-ea"/>
        <a:cs typeface="+mn-cs"/>
      </a:defRPr>
    </a:lvl1pPr>
    <a:lvl2pPr marL="1219047" algn="l" defTabSz="2438092" rtl="0" eaLnBrk="1" latinLnBrk="0" hangingPunct="1">
      <a:defRPr sz="4800" kern="1200">
        <a:solidFill>
          <a:schemeClr val="tx1"/>
        </a:solidFill>
        <a:latin typeface="+mn-lt"/>
        <a:ea typeface="+mn-ea"/>
        <a:cs typeface="+mn-cs"/>
      </a:defRPr>
    </a:lvl2pPr>
    <a:lvl3pPr marL="2438092" algn="l" defTabSz="2438092" rtl="0" eaLnBrk="1" latinLnBrk="0" hangingPunct="1">
      <a:defRPr sz="4800" kern="1200">
        <a:solidFill>
          <a:schemeClr val="tx1"/>
        </a:solidFill>
        <a:latin typeface="+mn-lt"/>
        <a:ea typeface="+mn-ea"/>
        <a:cs typeface="+mn-cs"/>
      </a:defRPr>
    </a:lvl3pPr>
    <a:lvl4pPr marL="3657139" algn="l" defTabSz="2438092" rtl="0" eaLnBrk="1" latinLnBrk="0" hangingPunct="1">
      <a:defRPr sz="4800" kern="1200">
        <a:solidFill>
          <a:schemeClr val="tx1"/>
        </a:solidFill>
        <a:latin typeface="+mn-lt"/>
        <a:ea typeface="+mn-ea"/>
        <a:cs typeface="+mn-cs"/>
      </a:defRPr>
    </a:lvl4pPr>
    <a:lvl5pPr marL="4876186" algn="l" defTabSz="2438092" rtl="0" eaLnBrk="1" latinLnBrk="0" hangingPunct="1">
      <a:defRPr sz="4800" kern="1200">
        <a:solidFill>
          <a:schemeClr val="tx1"/>
        </a:solidFill>
        <a:latin typeface="+mn-lt"/>
        <a:ea typeface="+mn-ea"/>
        <a:cs typeface="+mn-cs"/>
      </a:defRPr>
    </a:lvl5pPr>
    <a:lvl6pPr marL="6095230" algn="l" defTabSz="2438092" rtl="0" eaLnBrk="1" latinLnBrk="0" hangingPunct="1">
      <a:defRPr sz="4800" kern="1200">
        <a:solidFill>
          <a:schemeClr val="tx1"/>
        </a:solidFill>
        <a:latin typeface="+mn-lt"/>
        <a:ea typeface="+mn-ea"/>
        <a:cs typeface="+mn-cs"/>
      </a:defRPr>
    </a:lvl6pPr>
    <a:lvl7pPr marL="7314277" algn="l" defTabSz="2438092" rtl="0" eaLnBrk="1" latinLnBrk="0" hangingPunct="1">
      <a:defRPr sz="4800" kern="1200">
        <a:solidFill>
          <a:schemeClr val="tx1"/>
        </a:solidFill>
        <a:latin typeface="+mn-lt"/>
        <a:ea typeface="+mn-ea"/>
        <a:cs typeface="+mn-cs"/>
      </a:defRPr>
    </a:lvl7pPr>
    <a:lvl8pPr marL="8533324" algn="l" defTabSz="2438092" rtl="0" eaLnBrk="1" latinLnBrk="0" hangingPunct="1">
      <a:defRPr sz="4800" kern="1200">
        <a:solidFill>
          <a:schemeClr val="tx1"/>
        </a:solidFill>
        <a:latin typeface="+mn-lt"/>
        <a:ea typeface="+mn-ea"/>
        <a:cs typeface="+mn-cs"/>
      </a:defRPr>
    </a:lvl8pPr>
    <a:lvl9pPr marL="9752371" algn="l" defTabSz="2438092" rtl="0" eaLnBrk="1" latinLnBrk="0" hangingPunct="1">
      <a:defRPr sz="4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C934344E-928D-9747-A758-2D473ED4398A}">
          <p14:sldIdLst>
            <p14:sldId id="261"/>
            <p14:sldId id="262"/>
            <p14:sldId id="285"/>
            <p14:sldId id="264"/>
            <p14:sldId id="287"/>
            <p14:sldId id="288"/>
            <p14:sldId id="286"/>
            <p14:sldId id="289"/>
            <p14:sldId id="290"/>
            <p14:sldId id="312"/>
            <p14:sldId id="291"/>
            <p14:sldId id="292"/>
            <p14:sldId id="293"/>
            <p14:sldId id="294"/>
            <p14:sldId id="295"/>
            <p14:sldId id="296"/>
            <p14:sldId id="297"/>
            <p14:sldId id="298"/>
            <p14:sldId id="299"/>
            <p14:sldId id="301"/>
            <p14:sldId id="300"/>
            <p14:sldId id="304"/>
            <p14:sldId id="302"/>
            <p14:sldId id="303"/>
            <p14:sldId id="305"/>
            <p14:sldId id="306"/>
            <p14:sldId id="307"/>
            <p14:sldId id="308"/>
            <p14:sldId id="309"/>
            <p14:sldId id="310"/>
            <p14:sldId id="31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ong, Nikolai (tion4994@vandals.uidaho.edu)" initials="TN(" lastIdx="1" clrIdx="0">
    <p:extLst>
      <p:ext uri="{19B8F6BF-5375-455C-9EA6-DF929625EA0E}">
        <p15:presenceInfo xmlns:p15="http://schemas.microsoft.com/office/powerpoint/2012/main" userId="Tiong, Nikolai (tion4994@vandals.uidaho.ed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C71A"/>
    <a:srgbClr val="E1E1E1"/>
    <a:srgbClr val="FFFFFF"/>
    <a:srgbClr val="649FFF"/>
    <a:srgbClr val="F2F2F2"/>
    <a:srgbClr val="FAFAFA"/>
    <a:srgbClr val="242529"/>
    <a:srgbClr val="D1D9E1"/>
    <a:srgbClr val="99CC00"/>
    <a:srgbClr val="EACB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3FC4E0-554E-4B4E-A9C7-82F74230F2E9}" v="261" dt="2023-02-14T17:34:40.143"/>
  </p1510:revLst>
</p1510:revInfo>
</file>

<file path=ppt/tableStyles.xml><?xml version="1.0" encoding="utf-8"?>
<a:tblStyleLst xmlns:a="http://schemas.openxmlformats.org/drawingml/2006/main" def="{5C22544A-7EE6-4342-B048-85BDC9FD1C3A}">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97" autoAdjust="0"/>
    <p:restoredTop sz="86452" autoAdjust="0"/>
  </p:normalViewPr>
  <p:slideViewPr>
    <p:cSldViewPr>
      <p:cViewPr varScale="1">
        <p:scale>
          <a:sx n="54" d="100"/>
          <a:sy n="54" d="100"/>
        </p:scale>
        <p:origin x="606" y="1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93008"/>
    </p:cViewPr>
  </p:sorterViewPr>
  <p:notesViewPr>
    <p:cSldViewPr>
      <p:cViewPr varScale="1">
        <p:scale>
          <a:sx n="154" d="100"/>
          <a:sy n="154" d="100"/>
        </p:scale>
        <p:origin x="4744"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ob friedberg" userId="0e17f77aa0525f70" providerId="LiveId" clId="{413FC4E0-554E-4B4E-A9C7-82F74230F2E9}"/>
    <pc:docChg chg="undo custSel addSld delSld modSld sldOrd modSection">
      <pc:chgData name="jacob friedberg" userId="0e17f77aa0525f70" providerId="LiveId" clId="{413FC4E0-554E-4B4E-A9C7-82F74230F2E9}" dt="2023-02-14T17:42:58.917" v="2696" actId="20577"/>
      <pc:docMkLst>
        <pc:docMk/>
      </pc:docMkLst>
      <pc:sldChg chg="addSp delSp modSp add del mod">
        <pc:chgData name="jacob friedberg" userId="0e17f77aa0525f70" providerId="LiveId" clId="{413FC4E0-554E-4B4E-A9C7-82F74230F2E9}" dt="2023-02-14T15:44:01.609" v="40" actId="1076"/>
        <pc:sldMkLst>
          <pc:docMk/>
          <pc:sldMk cId="1031416194" sldId="261"/>
        </pc:sldMkLst>
        <pc:spChg chg="del">
          <ac:chgData name="jacob friedberg" userId="0e17f77aa0525f70" providerId="LiveId" clId="{413FC4E0-554E-4B4E-A9C7-82F74230F2E9}" dt="2023-02-14T15:43:35.160" v="30" actId="478"/>
          <ac:spMkLst>
            <pc:docMk/>
            <pc:sldMk cId="1031416194" sldId="261"/>
            <ac:spMk id="2" creationId="{BA406D13-784C-8F45-8B57-749D812F7741}"/>
          </ac:spMkLst>
        </pc:spChg>
        <pc:spChg chg="mod">
          <ac:chgData name="jacob friedberg" userId="0e17f77aa0525f70" providerId="LiveId" clId="{413FC4E0-554E-4B4E-A9C7-82F74230F2E9}" dt="2023-02-14T15:44:01.609" v="40" actId="1076"/>
          <ac:spMkLst>
            <pc:docMk/>
            <pc:sldMk cId="1031416194" sldId="261"/>
            <ac:spMk id="3" creationId="{F7D0B5AD-07E5-8D4E-A75A-4F63F023E207}"/>
          </ac:spMkLst>
        </pc:spChg>
        <pc:spChg chg="add del mod">
          <ac:chgData name="jacob friedberg" userId="0e17f77aa0525f70" providerId="LiveId" clId="{413FC4E0-554E-4B4E-A9C7-82F74230F2E9}" dt="2023-02-14T15:43:33.018" v="29"/>
          <ac:spMkLst>
            <pc:docMk/>
            <pc:sldMk cId="1031416194" sldId="261"/>
            <ac:spMk id="5" creationId="{33C59EDD-2998-1137-B778-96DA32DE2EC2}"/>
          </ac:spMkLst>
        </pc:spChg>
        <pc:spChg chg="add del mod">
          <ac:chgData name="jacob friedberg" userId="0e17f77aa0525f70" providerId="LiveId" clId="{413FC4E0-554E-4B4E-A9C7-82F74230F2E9}" dt="2023-02-14T15:43:37.270" v="32" actId="478"/>
          <ac:spMkLst>
            <pc:docMk/>
            <pc:sldMk cId="1031416194" sldId="261"/>
            <ac:spMk id="7" creationId="{6C223724-4E89-1D7E-5357-7CE1B2C16D4D}"/>
          </ac:spMkLst>
        </pc:spChg>
        <pc:spChg chg="add mod">
          <ac:chgData name="jacob friedberg" userId="0e17f77aa0525f70" providerId="LiveId" clId="{413FC4E0-554E-4B4E-A9C7-82F74230F2E9}" dt="2023-02-14T15:43:56.535" v="39" actId="404"/>
          <ac:spMkLst>
            <pc:docMk/>
            <pc:sldMk cId="1031416194" sldId="261"/>
            <ac:spMk id="8" creationId="{BB9A210D-C39F-A952-5EC2-426F5AA3B88E}"/>
          </ac:spMkLst>
        </pc:spChg>
      </pc:sldChg>
      <pc:sldChg chg="addSp delSp modSp add del mod">
        <pc:chgData name="jacob friedberg" userId="0e17f77aa0525f70" providerId="LiveId" clId="{413FC4E0-554E-4B4E-A9C7-82F74230F2E9}" dt="2023-02-14T16:18:17.775" v="44"/>
        <pc:sldMkLst>
          <pc:docMk/>
          <pc:sldMk cId="1373205561" sldId="262"/>
        </pc:sldMkLst>
        <pc:spChg chg="add del mod">
          <ac:chgData name="jacob friedberg" userId="0e17f77aa0525f70" providerId="LiveId" clId="{413FC4E0-554E-4B4E-A9C7-82F74230F2E9}" dt="2023-02-14T15:43:13.828" v="24" actId="478"/>
          <ac:spMkLst>
            <pc:docMk/>
            <pc:sldMk cId="1373205561" sldId="262"/>
            <ac:spMk id="3" creationId="{48B1366A-94C9-C774-90EF-9D229645CF74}"/>
          </ac:spMkLst>
        </pc:spChg>
        <pc:spChg chg="add del mod">
          <ac:chgData name="jacob friedberg" userId="0e17f77aa0525f70" providerId="LiveId" clId="{413FC4E0-554E-4B4E-A9C7-82F74230F2E9}" dt="2023-02-14T16:18:15.564" v="42" actId="478"/>
          <ac:spMkLst>
            <pc:docMk/>
            <pc:sldMk cId="1373205561" sldId="262"/>
            <ac:spMk id="4" creationId="{0171E242-6D46-8AE6-9C10-448D18139046}"/>
          </ac:spMkLst>
        </pc:spChg>
        <pc:spChg chg="del">
          <ac:chgData name="jacob friedberg" userId="0e17f77aa0525f70" providerId="LiveId" clId="{413FC4E0-554E-4B4E-A9C7-82F74230F2E9}" dt="2023-02-14T15:43:15.607" v="25" actId="478"/>
          <ac:spMkLst>
            <pc:docMk/>
            <pc:sldMk cId="1373205561" sldId="262"/>
            <ac:spMk id="5" creationId="{01E55A92-BE5D-475C-9BFB-2B0B020BB76C}"/>
          </ac:spMkLst>
        </pc:spChg>
        <pc:spChg chg="del">
          <ac:chgData name="jacob friedberg" userId="0e17f77aa0525f70" providerId="LiveId" clId="{413FC4E0-554E-4B4E-A9C7-82F74230F2E9}" dt="2023-02-14T15:43:11.226" v="23" actId="478"/>
          <ac:spMkLst>
            <pc:docMk/>
            <pc:sldMk cId="1373205561" sldId="262"/>
            <ac:spMk id="6" creationId="{00000000-0000-0000-0000-000000000000}"/>
          </ac:spMkLst>
        </pc:spChg>
        <pc:spChg chg="add del mod">
          <ac:chgData name="jacob friedberg" userId="0e17f77aa0525f70" providerId="LiveId" clId="{413FC4E0-554E-4B4E-A9C7-82F74230F2E9}" dt="2023-02-14T16:18:14.754" v="41" actId="478"/>
          <ac:spMkLst>
            <pc:docMk/>
            <pc:sldMk cId="1373205561" sldId="262"/>
            <ac:spMk id="7" creationId="{84DAC3D2-E9E7-E465-7003-D846A68388A3}"/>
          </ac:spMkLst>
        </pc:spChg>
        <pc:spChg chg="add del mod">
          <ac:chgData name="jacob friedberg" userId="0e17f77aa0525f70" providerId="LiveId" clId="{413FC4E0-554E-4B4E-A9C7-82F74230F2E9}" dt="2023-02-14T16:18:17.597" v="43" actId="478"/>
          <ac:spMkLst>
            <pc:docMk/>
            <pc:sldMk cId="1373205561" sldId="262"/>
            <ac:spMk id="10" creationId="{5466014E-1565-C32A-9AFB-9F36BA5A8F7B}"/>
          </ac:spMkLst>
        </pc:spChg>
        <pc:spChg chg="add mod">
          <ac:chgData name="jacob friedberg" userId="0e17f77aa0525f70" providerId="LiveId" clId="{413FC4E0-554E-4B4E-A9C7-82F74230F2E9}" dt="2023-02-14T16:18:17.775" v="44"/>
          <ac:spMkLst>
            <pc:docMk/>
            <pc:sldMk cId="1373205561" sldId="262"/>
            <ac:spMk id="11" creationId="{A03D2A17-8F7F-70AE-8AA2-3D1214ABDCF5}"/>
          </ac:spMkLst>
        </pc:spChg>
        <pc:spChg chg="add mod">
          <ac:chgData name="jacob friedberg" userId="0e17f77aa0525f70" providerId="LiveId" clId="{413FC4E0-554E-4B4E-A9C7-82F74230F2E9}" dt="2023-02-14T16:18:17.775" v="44"/>
          <ac:spMkLst>
            <pc:docMk/>
            <pc:sldMk cId="1373205561" sldId="262"/>
            <ac:spMk id="12" creationId="{336CF0A6-385F-AB1A-617E-FC91F30E1A86}"/>
          </ac:spMkLst>
        </pc:spChg>
      </pc:sldChg>
      <pc:sldChg chg="add del">
        <pc:chgData name="jacob friedberg" userId="0e17f77aa0525f70" providerId="LiveId" clId="{413FC4E0-554E-4B4E-A9C7-82F74230F2E9}" dt="2023-02-14T15:42:38.651" v="21"/>
        <pc:sldMkLst>
          <pc:docMk/>
          <pc:sldMk cId="4095555583" sldId="262"/>
        </pc:sldMkLst>
      </pc:sldChg>
      <pc:sldChg chg="addSp delSp modSp add del mod modAnim">
        <pc:chgData name="jacob friedberg" userId="0e17f77aa0525f70" providerId="LiveId" clId="{413FC4E0-554E-4B4E-A9C7-82F74230F2E9}" dt="2023-02-14T17:30:03.732" v="1735" actId="20577"/>
        <pc:sldMkLst>
          <pc:docMk/>
          <pc:sldMk cId="1181400365" sldId="264"/>
        </pc:sldMkLst>
        <pc:spChg chg="add del mod">
          <ac:chgData name="jacob friedberg" userId="0e17f77aa0525f70" providerId="LiveId" clId="{413FC4E0-554E-4B4E-A9C7-82F74230F2E9}" dt="2023-02-14T16:18:32.272" v="47" actId="478"/>
          <ac:spMkLst>
            <pc:docMk/>
            <pc:sldMk cId="1181400365" sldId="264"/>
            <ac:spMk id="4" creationId="{8C6626D5-8A67-A52A-27DF-8DB8126B418C}"/>
          </ac:spMkLst>
        </pc:spChg>
        <pc:spChg chg="del">
          <ac:chgData name="jacob friedberg" userId="0e17f77aa0525f70" providerId="LiveId" clId="{413FC4E0-554E-4B4E-A9C7-82F74230F2E9}" dt="2023-02-14T16:18:30.210" v="46" actId="478"/>
          <ac:spMkLst>
            <pc:docMk/>
            <pc:sldMk cId="1181400365" sldId="264"/>
            <ac:spMk id="5" creationId="{7F692185-B442-4D8B-9EA2-584F1C27E2BC}"/>
          </ac:spMkLst>
        </pc:spChg>
        <pc:spChg chg="add mod">
          <ac:chgData name="jacob friedberg" userId="0e17f77aa0525f70" providerId="LiveId" clId="{413FC4E0-554E-4B4E-A9C7-82F74230F2E9}" dt="2023-02-14T17:30:03.732" v="1735" actId="20577"/>
          <ac:spMkLst>
            <pc:docMk/>
            <pc:sldMk cId="1181400365" sldId="264"/>
            <ac:spMk id="6" creationId="{85455035-E492-671A-3CD9-C8BBF170FF51}"/>
          </ac:spMkLst>
        </pc:spChg>
        <pc:spChg chg="add mod">
          <ac:chgData name="jacob friedberg" userId="0e17f77aa0525f70" providerId="LiveId" clId="{413FC4E0-554E-4B4E-A9C7-82F74230F2E9}" dt="2023-02-14T16:52:17.583" v="168" actId="1076"/>
          <ac:spMkLst>
            <pc:docMk/>
            <pc:sldMk cId="1181400365" sldId="264"/>
            <ac:spMk id="9" creationId="{C98A68CF-D99D-8613-68AD-88F7D6370435}"/>
          </ac:spMkLst>
        </pc:spChg>
        <pc:spChg chg="add mod">
          <ac:chgData name="jacob friedberg" userId="0e17f77aa0525f70" providerId="LiveId" clId="{413FC4E0-554E-4B4E-A9C7-82F74230F2E9}" dt="2023-02-14T16:52:26.026" v="170" actId="1076"/>
          <ac:spMkLst>
            <pc:docMk/>
            <pc:sldMk cId="1181400365" sldId="264"/>
            <ac:spMk id="10" creationId="{67694780-7AAA-331A-1C6E-0AA05F49F441}"/>
          </ac:spMkLst>
        </pc:spChg>
        <pc:picChg chg="add mod">
          <ac:chgData name="jacob friedberg" userId="0e17f77aa0525f70" providerId="LiveId" clId="{413FC4E0-554E-4B4E-A9C7-82F74230F2E9}" dt="2023-02-14T16:52:15.081" v="167" actId="1076"/>
          <ac:picMkLst>
            <pc:docMk/>
            <pc:sldMk cId="1181400365" sldId="264"/>
            <ac:picMk id="8" creationId="{F30A22D3-7D3D-278D-87BF-2BB62305A238}"/>
          </ac:picMkLst>
        </pc:picChg>
        <pc:picChg chg="add del">
          <ac:chgData name="jacob friedberg" userId="0e17f77aa0525f70" providerId="LiveId" clId="{413FC4E0-554E-4B4E-A9C7-82F74230F2E9}" dt="2023-02-14T16:48:53.984" v="107" actId="478"/>
          <ac:picMkLst>
            <pc:docMk/>
            <pc:sldMk cId="1181400365" sldId="264"/>
            <ac:picMk id="1026" creationId="{C17C7B5C-6F3A-BD4F-CAFB-C7DE1E65E611}"/>
          </ac:picMkLst>
        </pc:picChg>
        <pc:picChg chg="add mod">
          <ac:chgData name="jacob friedberg" userId="0e17f77aa0525f70" providerId="LiveId" clId="{413FC4E0-554E-4B4E-A9C7-82F74230F2E9}" dt="2023-02-14T16:52:22.122" v="169" actId="1076"/>
          <ac:picMkLst>
            <pc:docMk/>
            <pc:sldMk cId="1181400365" sldId="264"/>
            <ac:picMk id="1028" creationId="{3771F3DF-6E2B-CE93-1BE7-7C2DED09F8C8}"/>
          </ac:picMkLst>
        </pc:picChg>
      </pc:sldChg>
      <pc:sldChg chg="add del">
        <pc:chgData name="jacob friedberg" userId="0e17f77aa0525f70" providerId="LiveId" clId="{413FC4E0-554E-4B4E-A9C7-82F74230F2E9}" dt="2023-02-14T15:42:38.651" v="21"/>
        <pc:sldMkLst>
          <pc:docMk/>
          <pc:sldMk cId="2865719260" sldId="268"/>
        </pc:sldMkLst>
      </pc:sldChg>
      <pc:sldChg chg="add del">
        <pc:chgData name="jacob friedberg" userId="0e17f77aa0525f70" providerId="LiveId" clId="{413FC4E0-554E-4B4E-A9C7-82F74230F2E9}" dt="2023-02-14T15:42:38.651" v="21"/>
        <pc:sldMkLst>
          <pc:docMk/>
          <pc:sldMk cId="879695541" sldId="269"/>
        </pc:sldMkLst>
      </pc:sldChg>
      <pc:sldChg chg="add del">
        <pc:chgData name="jacob friedberg" userId="0e17f77aa0525f70" providerId="LiveId" clId="{413FC4E0-554E-4B4E-A9C7-82F74230F2E9}" dt="2023-02-14T15:42:38.651" v="21"/>
        <pc:sldMkLst>
          <pc:docMk/>
          <pc:sldMk cId="178617953" sldId="270"/>
        </pc:sldMkLst>
      </pc:sldChg>
      <pc:sldChg chg="add del">
        <pc:chgData name="jacob friedberg" userId="0e17f77aa0525f70" providerId="LiveId" clId="{413FC4E0-554E-4B4E-A9C7-82F74230F2E9}" dt="2023-02-14T15:42:38.651" v="21"/>
        <pc:sldMkLst>
          <pc:docMk/>
          <pc:sldMk cId="3231610915" sldId="271"/>
        </pc:sldMkLst>
      </pc:sldChg>
      <pc:sldChg chg="add del">
        <pc:chgData name="jacob friedberg" userId="0e17f77aa0525f70" providerId="LiveId" clId="{413FC4E0-554E-4B4E-A9C7-82F74230F2E9}" dt="2023-02-14T15:42:38.651" v="21"/>
        <pc:sldMkLst>
          <pc:docMk/>
          <pc:sldMk cId="2014728361" sldId="272"/>
        </pc:sldMkLst>
      </pc:sldChg>
      <pc:sldChg chg="add del">
        <pc:chgData name="jacob friedberg" userId="0e17f77aa0525f70" providerId="LiveId" clId="{413FC4E0-554E-4B4E-A9C7-82F74230F2E9}" dt="2023-02-14T15:42:38.651" v="21"/>
        <pc:sldMkLst>
          <pc:docMk/>
          <pc:sldMk cId="959578194" sldId="273"/>
        </pc:sldMkLst>
      </pc:sldChg>
      <pc:sldChg chg="add del">
        <pc:chgData name="jacob friedberg" userId="0e17f77aa0525f70" providerId="LiveId" clId="{413FC4E0-554E-4B4E-A9C7-82F74230F2E9}" dt="2023-02-14T15:42:38.651" v="21"/>
        <pc:sldMkLst>
          <pc:docMk/>
          <pc:sldMk cId="195148601" sldId="274"/>
        </pc:sldMkLst>
      </pc:sldChg>
      <pc:sldChg chg="add del">
        <pc:chgData name="jacob friedberg" userId="0e17f77aa0525f70" providerId="LiveId" clId="{413FC4E0-554E-4B4E-A9C7-82F74230F2E9}" dt="2023-02-14T15:42:38.651" v="21"/>
        <pc:sldMkLst>
          <pc:docMk/>
          <pc:sldMk cId="3282314112" sldId="275"/>
        </pc:sldMkLst>
      </pc:sldChg>
      <pc:sldChg chg="add del">
        <pc:chgData name="jacob friedberg" userId="0e17f77aa0525f70" providerId="LiveId" clId="{413FC4E0-554E-4B4E-A9C7-82F74230F2E9}" dt="2023-02-14T15:42:38.651" v="21"/>
        <pc:sldMkLst>
          <pc:docMk/>
          <pc:sldMk cId="3607762666" sldId="276"/>
        </pc:sldMkLst>
      </pc:sldChg>
      <pc:sldChg chg="add del">
        <pc:chgData name="jacob friedberg" userId="0e17f77aa0525f70" providerId="LiveId" clId="{413FC4E0-554E-4B4E-A9C7-82F74230F2E9}" dt="2023-02-14T15:42:38.651" v="21"/>
        <pc:sldMkLst>
          <pc:docMk/>
          <pc:sldMk cId="1069408862" sldId="277"/>
        </pc:sldMkLst>
      </pc:sldChg>
      <pc:sldChg chg="add del">
        <pc:chgData name="jacob friedberg" userId="0e17f77aa0525f70" providerId="LiveId" clId="{413FC4E0-554E-4B4E-A9C7-82F74230F2E9}" dt="2023-02-14T15:42:38.651" v="21"/>
        <pc:sldMkLst>
          <pc:docMk/>
          <pc:sldMk cId="2747019741" sldId="278"/>
        </pc:sldMkLst>
      </pc:sldChg>
      <pc:sldChg chg="add del">
        <pc:chgData name="jacob friedberg" userId="0e17f77aa0525f70" providerId="LiveId" clId="{413FC4E0-554E-4B4E-A9C7-82F74230F2E9}" dt="2023-02-14T15:42:38.651" v="21"/>
        <pc:sldMkLst>
          <pc:docMk/>
          <pc:sldMk cId="40192510" sldId="279"/>
        </pc:sldMkLst>
      </pc:sldChg>
      <pc:sldChg chg="add del">
        <pc:chgData name="jacob friedberg" userId="0e17f77aa0525f70" providerId="LiveId" clId="{413FC4E0-554E-4B4E-A9C7-82F74230F2E9}" dt="2023-02-14T15:42:38.651" v="21"/>
        <pc:sldMkLst>
          <pc:docMk/>
          <pc:sldMk cId="502118225" sldId="280"/>
        </pc:sldMkLst>
      </pc:sldChg>
      <pc:sldChg chg="add del">
        <pc:chgData name="jacob friedberg" userId="0e17f77aa0525f70" providerId="LiveId" clId="{413FC4E0-554E-4B4E-A9C7-82F74230F2E9}" dt="2023-02-14T15:42:38.651" v="21"/>
        <pc:sldMkLst>
          <pc:docMk/>
          <pc:sldMk cId="1858352609" sldId="281"/>
        </pc:sldMkLst>
      </pc:sldChg>
      <pc:sldChg chg="add del">
        <pc:chgData name="jacob friedberg" userId="0e17f77aa0525f70" providerId="LiveId" clId="{413FC4E0-554E-4B4E-A9C7-82F74230F2E9}" dt="2023-02-14T15:42:38.651" v="21"/>
        <pc:sldMkLst>
          <pc:docMk/>
          <pc:sldMk cId="2264159040" sldId="282"/>
        </pc:sldMkLst>
      </pc:sldChg>
      <pc:sldChg chg="add del">
        <pc:chgData name="jacob friedberg" userId="0e17f77aa0525f70" providerId="LiveId" clId="{413FC4E0-554E-4B4E-A9C7-82F74230F2E9}" dt="2023-02-14T15:42:38.651" v="21"/>
        <pc:sldMkLst>
          <pc:docMk/>
          <pc:sldMk cId="2962380045" sldId="283"/>
        </pc:sldMkLst>
      </pc:sldChg>
      <pc:sldChg chg="add del">
        <pc:chgData name="jacob friedberg" userId="0e17f77aa0525f70" providerId="LiveId" clId="{413FC4E0-554E-4B4E-A9C7-82F74230F2E9}" dt="2023-02-14T15:42:38.651" v="21"/>
        <pc:sldMkLst>
          <pc:docMk/>
          <pc:sldMk cId="3157555869" sldId="284"/>
        </pc:sldMkLst>
      </pc:sldChg>
      <pc:sldChg chg="add del">
        <pc:chgData name="jacob friedberg" userId="0e17f77aa0525f70" providerId="LiveId" clId="{413FC4E0-554E-4B4E-A9C7-82F74230F2E9}" dt="2023-02-14T15:42:38.651" v="21"/>
        <pc:sldMkLst>
          <pc:docMk/>
          <pc:sldMk cId="837226626" sldId="285"/>
        </pc:sldMkLst>
      </pc:sldChg>
      <pc:sldChg chg="modSp add mod ord">
        <pc:chgData name="jacob friedberg" userId="0e17f77aa0525f70" providerId="LiveId" clId="{413FC4E0-554E-4B4E-A9C7-82F74230F2E9}" dt="2023-02-14T16:18:48.045" v="75" actId="1076"/>
        <pc:sldMkLst>
          <pc:docMk/>
          <pc:sldMk cId="3377053811" sldId="285"/>
        </pc:sldMkLst>
        <pc:spChg chg="mod">
          <ac:chgData name="jacob friedberg" userId="0e17f77aa0525f70" providerId="LiveId" clId="{413FC4E0-554E-4B4E-A9C7-82F74230F2E9}" dt="2023-02-14T16:18:48.045" v="75" actId="1076"/>
          <ac:spMkLst>
            <pc:docMk/>
            <pc:sldMk cId="3377053811" sldId="285"/>
            <ac:spMk id="3" creationId="{BE3F887D-91E0-343A-6680-00E56BEA86CD}"/>
          </ac:spMkLst>
        </pc:spChg>
      </pc:sldChg>
      <pc:sldChg chg="addSp delSp modSp add mod delAnim modAnim">
        <pc:chgData name="jacob friedberg" userId="0e17f77aa0525f70" providerId="LiveId" clId="{413FC4E0-554E-4B4E-A9C7-82F74230F2E9}" dt="2023-02-14T17:31:23.223" v="1745"/>
        <pc:sldMkLst>
          <pc:docMk/>
          <pc:sldMk cId="3695127518" sldId="286"/>
        </pc:sldMkLst>
        <pc:spChg chg="add del mod">
          <ac:chgData name="jacob friedberg" userId="0e17f77aa0525f70" providerId="LiveId" clId="{413FC4E0-554E-4B4E-A9C7-82F74230F2E9}" dt="2023-02-14T17:31:23.223" v="1745"/>
          <ac:spMkLst>
            <pc:docMk/>
            <pc:sldMk cId="3695127518" sldId="286"/>
            <ac:spMk id="2" creationId="{FF7F39DB-12C9-104B-F511-AA86C82182C4}"/>
          </ac:spMkLst>
        </pc:spChg>
        <pc:spChg chg="del">
          <ac:chgData name="jacob friedberg" userId="0e17f77aa0525f70" providerId="LiveId" clId="{413FC4E0-554E-4B4E-A9C7-82F74230F2E9}" dt="2023-02-14T16:31:12.639" v="96" actId="478"/>
          <ac:spMkLst>
            <pc:docMk/>
            <pc:sldMk cId="3695127518" sldId="286"/>
            <ac:spMk id="6" creationId="{85455035-E492-671A-3CD9-C8BBF170FF51}"/>
          </ac:spMkLst>
        </pc:spChg>
        <pc:picChg chg="add del mod">
          <ac:chgData name="jacob friedberg" userId="0e17f77aa0525f70" providerId="LiveId" clId="{413FC4E0-554E-4B4E-A9C7-82F74230F2E9}" dt="2023-02-14T16:43:36.234" v="100" actId="478"/>
          <ac:picMkLst>
            <pc:docMk/>
            <pc:sldMk cId="3695127518" sldId="286"/>
            <ac:picMk id="2" creationId="{56AFC35A-3741-D7F5-5735-9896AFBC5303}"/>
          </ac:picMkLst>
        </pc:picChg>
        <pc:picChg chg="add mod">
          <ac:chgData name="jacob friedberg" userId="0e17f77aa0525f70" providerId="LiveId" clId="{413FC4E0-554E-4B4E-A9C7-82F74230F2E9}" dt="2023-02-14T17:29:02.517" v="1647" actId="1076"/>
          <ac:picMkLst>
            <pc:docMk/>
            <pc:sldMk cId="3695127518" sldId="286"/>
            <ac:picMk id="4" creationId="{20BDC6E4-E8C6-D67C-6167-9A26726C9068}"/>
          </ac:picMkLst>
        </pc:picChg>
      </pc:sldChg>
      <pc:sldChg chg="add del">
        <pc:chgData name="jacob friedberg" userId="0e17f77aa0525f70" providerId="LiveId" clId="{413FC4E0-554E-4B4E-A9C7-82F74230F2E9}" dt="2023-02-14T15:42:38.651" v="21"/>
        <pc:sldMkLst>
          <pc:docMk/>
          <pc:sldMk cId="4052117277" sldId="286"/>
        </pc:sldMkLst>
      </pc:sldChg>
      <pc:sldChg chg="add del">
        <pc:chgData name="jacob friedberg" userId="0e17f77aa0525f70" providerId="LiveId" clId="{413FC4E0-554E-4B4E-A9C7-82F74230F2E9}" dt="2023-02-14T15:42:38.651" v="21"/>
        <pc:sldMkLst>
          <pc:docMk/>
          <pc:sldMk cId="1983587642" sldId="287"/>
        </pc:sldMkLst>
      </pc:sldChg>
      <pc:sldChg chg="addSp delSp modSp add mod">
        <pc:chgData name="jacob friedberg" userId="0e17f77aa0525f70" providerId="LiveId" clId="{413FC4E0-554E-4B4E-A9C7-82F74230F2E9}" dt="2023-02-14T17:08:53.279" v="820" actId="1076"/>
        <pc:sldMkLst>
          <pc:docMk/>
          <pc:sldMk cId="2001851917" sldId="287"/>
        </pc:sldMkLst>
        <pc:spChg chg="mod">
          <ac:chgData name="jacob friedberg" userId="0e17f77aa0525f70" providerId="LiveId" clId="{413FC4E0-554E-4B4E-A9C7-82F74230F2E9}" dt="2023-02-14T17:08:53.279" v="820" actId="1076"/>
          <ac:spMkLst>
            <pc:docMk/>
            <pc:sldMk cId="2001851917" sldId="287"/>
            <ac:spMk id="6" creationId="{85455035-E492-671A-3CD9-C8BBF170FF51}"/>
          </ac:spMkLst>
        </pc:spChg>
        <pc:picChg chg="add mod">
          <ac:chgData name="jacob friedberg" userId="0e17f77aa0525f70" providerId="LiveId" clId="{413FC4E0-554E-4B4E-A9C7-82F74230F2E9}" dt="2023-02-14T17:01:16.417" v="574" actId="1076"/>
          <ac:picMkLst>
            <pc:docMk/>
            <pc:sldMk cId="2001851917" sldId="287"/>
            <ac:picMk id="4" creationId="{11F65AD5-963B-BB4B-EB0A-7478C18B5555}"/>
          </ac:picMkLst>
        </pc:picChg>
        <pc:picChg chg="add mod">
          <ac:chgData name="jacob friedberg" userId="0e17f77aa0525f70" providerId="LiveId" clId="{413FC4E0-554E-4B4E-A9C7-82F74230F2E9}" dt="2023-02-14T17:07:47.940" v="651" actId="1076"/>
          <ac:picMkLst>
            <pc:docMk/>
            <pc:sldMk cId="2001851917" sldId="287"/>
            <ac:picMk id="7" creationId="{AF67C1DF-8ABF-CD11-E4BC-281F5EB19239}"/>
          </ac:picMkLst>
        </pc:picChg>
        <pc:picChg chg="del">
          <ac:chgData name="jacob friedberg" userId="0e17f77aa0525f70" providerId="LiveId" clId="{413FC4E0-554E-4B4E-A9C7-82F74230F2E9}" dt="2023-02-14T17:01:11.868" v="570" actId="478"/>
          <ac:picMkLst>
            <pc:docMk/>
            <pc:sldMk cId="2001851917" sldId="287"/>
            <ac:picMk id="8" creationId="{F30A22D3-7D3D-278D-87BF-2BB62305A238}"/>
          </ac:picMkLst>
        </pc:picChg>
        <pc:picChg chg="del mod">
          <ac:chgData name="jacob friedberg" userId="0e17f77aa0525f70" providerId="LiveId" clId="{413FC4E0-554E-4B4E-A9C7-82F74230F2E9}" dt="2023-02-14T17:02:27.325" v="576" actId="478"/>
          <ac:picMkLst>
            <pc:docMk/>
            <pc:sldMk cId="2001851917" sldId="287"/>
            <ac:picMk id="1028" creationId="{3771F3DF-6E2B-CE93-1BE7-7C2DED09F8C8}"/>
          </ac:picMkLst>
        </pc:picChg>
      </pc:sldChg>
      <pc:sldChg chg="add del">
        <pc:chgData name="jacob friedberg" userId="0e17f77aa0525f70" providerId="LiveId" clId="{413FC4E0-554E-4B4E-A9C7-82F74230F2E9}" dt="2023-02-14T15:42:38.651" v="21"/>
        <pc:sldMkLst>
          <pc:docMk/>
          <pc:sldMk cId="601468552" sldId="288"/>
        </pc:sldMkLst>
      </pc:sldChg>
      <pc:sldChg chg="delSp modSp add mod ord">
        <pc:chgData name="jacob friedberg" userId="0e17f77aa0525f70" providerId="LiveId" clId="{413FC4E0-554E-4B4E-A9C7-82F74230F2E9}" dt="2023-02-14T17:37:56.495" v="2474" actId="20577"/>
        <pc:sldMkLst>
          <pc:docMk/>
          <pc:sldMk cId="3649653992" sldId="288"/>
        </pc:sldMkLst>
        <pc:spChg chg="mod">
          <ac:chgData name="jacob friedberg" userId="0e17f77aa0525f70" providerId="LiveId" clId="{413FC4E0-554E-4B4E-A9C7-82F74230F2E9}" dt="2023-02-14T17:28:39.343" v="1643" actId="1076"/>
          <ac:spMkLst>
            <pc:docMk/>
            <pc:sldMk cId="3649653992" sldId="288"/>
            <ac:spMk id="3" creationId="{DE980319-2603-4AB6-A945-0C0BF67EF6AC}"/>
          </ac:spMkLst>
        </pc:spChg>
        <pc:spChg chg="mod">
          <ac:chgData name="jacob friedberg" userId="0e17f77aa0525f70" providerId="LiveId" clId="{413FC4E0-554E-4B4E-A9C7-82F74230F2E9}" dt="2023-02-14T17:37:56.495" v="2474" actId="20577"/>
          <ac:spMkLst>
            <pc:docMk/>
            <pc:sldMk cId="3649653992" sldId="288"/>
            <ac:spMk id="6" creationId="{85455035-E492-671A-3CD9-C8BBF170FF51}"/>
          </ac:spMkLst>
        </pc:spChg>
        <pc:spChg chg="del">
          <ac:chgData name="jacob friedberg" userId="0e17f77aa0525f70" providerId="LiveId" clId="{413FC4E0-554E-4B4E-A9C7-82F74230F2E9}" dt="2023-02-14T17:09:16.319" v="828" actId="478"/>
          <ac:spMkLst>
            <pc:docMk/>
            <pc:sldMk cId="3649653992" sldId="288"/>
            <ac:spMk id="9" creationId="{C98A68CF-D99D-8613-68AD-88F7D6370435}"/>
          </ac:spMkLst>
        </pc:spChg>
        <pc:spChg chg="del mod">
          <ac:chgData name="jacob friedberg" userId="0e17f77aa0525f70" providerId="LiveId" clId="{413FC4E0-554E-4B4E-A9C7-82F74230F2E9}" dt="2023-02-14T17:09:15.311" v="827" actId="478"/>
          <ac:spMkLst>
            <pc:docMk/>
            <pc:sldMk cId="3649653992" sldId="288"/>
            <ac:spMk id="10" creationId="{67694780-7AAA-331A-1C6E-0AA05F49F441}"/>
          </ac:spMkLst>
        </pc:spChg>
        <pc:picChg chg="del">
          <ac:chgData name="jacob friedberg" userId="0e17f77aa0525f70" providerId="LiveId" clId="{413FC4E0-554E-4B4E-A9C7-82F74230F2E9}" dt="2023-02-14T17:09:13.980" v="825" actId="478"/>
          <ac:picMkLst>
            <pc:docMk/>
            <pc:sldMk cId="3649653992" sldId="288"/>
            <ac:picMk id="4" creationId="{11F65AD5-963B-BB4B-EB0A-7478C18B5555}"/>
          </ac:picMkLst>
        </pc:picChg>
        <pc:picChg chg="del">
          <ac:chgData name="jacob friedberg" userId="0e17f77aa0525f70" providerId="LiveId" clId="{413FC4E0-554E-4B4E-A9C7-82F74230F2E9}" dt="2023-02-14T17:09:13.487" v="824" actId="478"/>
          <ac:picMkLst>
            <pc:docMk/>
            <pc:sldMk cId="3649653992" sldId="288"/>
            <ac:picMk id="7" creationId="{AF67C1DF-8ABF-CD11-E4BC-281F5EB19239}"/>
          </ac:picMkLst>
        </pc:picChg>
      </pc:sldChg>
      <pc:sldChg chg="add del">
        <pc:chgData name="jacob friedberg" userId="0e17f77aa0525f70" providerId="LiveId" clId="{413FC4E0-554E-4B4E-A9C7-82F74230F2E9}" dt="2023-02-14T15:42:38.651" v="21"/>
        <pc:sldMkLst>
          <pc:docMk/>
          <pc:sldMk cId="1723066647" sldId="289"/>
        </pc:sldMkLst>
      </pc:sldChg>
      <pc:sldChg chg="addSp delSp modSp add mod delAnim">
        <pc:chgData name="jacob friedberg" userId="0e17f77aa0525f70" providerId="LiveId" clId="{413FC4E0-554E-4B4E-A9C7-82F74230F2E9}" dt="2023-02-14T17:36:24.608" v="2297" actId="20577"/>
        <pc:sldMkLst>
          <pc:docMk/>
          <pc:sldMk cId="3172633554" sldId="289"/>
        </pc:sldMkLst>
        <pc:spChg chg="add mod">
          <ac:chgData name="jacob friedberg" userId="0e17f77aa0525f70" providerId="LiveId" clId="{413FC4E0-554E-4B4E-A9C7-82F74230F2E9}" dt="2023-02-14T17:36:24.608" v="2297" actId="20577"/>
          <ac:spMkLst>
            <pc:docMk/>
            <pc:sldMk cId="3172633554" sldId="289"/>
            <ac:spMk id="6" creationId="{612BCD5D-EA1A-C733-F8C1-097A0448288E}"/>
          </ac:spMkLst>
        </pc:spChg>
        <pc:picChg chg="del">
          <ac:chgData name="jacob friedberg" userId="0e17f77aa0525f70" providerId="LiveId" clId="{413FC4E0-554E-4B4E-A9C7-82F74230F2E9}" dt="2023-02-14T17:30:34.899" v="1738" actId="478"/>
          <ac:picMkLst>
            <pc:docMk/>
            <pc:sldMk cId="3172633554" sldId="289"/>
            <ac:picMk id="4" creationId="{20BDC6E4-E8C6-D67C-6167-9A26726C9068}"/>
          </ac:picMkLst>
        </pc:picChg>
        <pc:picChg chg="add mod">
          <ac:chgData name="jacob friedberg" userId="0e17f77aa0525f70" providerId="LiveId" clId="{413FC4E0-554E-4B4E-A9C7-82F74230F2E9}" dt="2023-02-14T17:31:06.214" v="1743" actId="1076"/>
          <ac:picMkLst>
            <pc:docMk/>
            <pc:sldMk cId="3172633554" sldId="289"/>
            <ac:picMk id="5" creationId="{1F88D20D-564F-34C1-994D-721C9ACC758F}"/>
          </ac:picMkLst>
        </pc:picChg>
      </pc:sldChg>
      <pc:sldChg chg="addSp delSp modSp add mod">
        <pc:chgData name="jacob friedberg" userId="0e17f77aa0525f70" providerId="LiveId" clId="{413FC4E0-554E-4B4E-A9C7-82F74230F2E9}" dt="2023-02-14T17:42:58.917" v="2696" actId="20577"/>
        <pc:sldMkLst>
          <pc:docMk/>
          <pc:sldMk cId="45250439" sldId="290"/>
        </pc:sldMkLst>
        <pc:spChg chg="mod">
          <ac:chgData name="jacob friedberg" userId="0e17f77aa0525f70" providerId="LiveId" clId="{413FC4E0-554E-4B4E-A9C7-82F74230F2E9}" dt="2023-02-14T17:34:50.396" v="2259" actId="20577"/>
          <ac:spMkLst>
            <pc:docMk/>
            <pc:sldMk cId="45250439" sldId="290"/>
            <ac:spMk id="3" creationId="{DE980319-2603-4AB6-A945-0C0BF67EF6AC}"/>
          </ac:spMkLst>
        </pc:spChg>
        <pc:spChg chg="add del mod">
          <ac:chgData name="jacob friedberg" userId="0e17f77aa0525f70" providerId="LiveId" clId="{413FC4E0-554E-4B4E-A9C7-82F74230F2E9}" dt="2023-02-14T17:42:58.917" v="2696" actId="20577"/>
          <ac:spMkLst>
            <pc:docMk/>
            <pc:sldMk cId="45250439" sldId="290"/>
            <ac:spMk id="6" creationId="{612BCD5D-EA1A-C733-F8C1-097A0448288E}"/>
          </ac:spMkLst>
        </pc:spChg>
        <pc:picChg chg="add del">
          <ac:chgData name="jacob friedberg" userId="0e17f77aa0525f70" providerId="LiveId" clId="{413FC4E0-554E-4B4E-A9C7-82F74230F2E9}" dt="2023-02-14T17:35:04.813" v="2285" actId="478"/>
          <ac:picMkLst>
            <pc:docMk/>
            <pc:sldMk cId="45250439" sldId="290"/>
            <ac:picMk id="5" creationId="{1F88D20D-564F-34C1-994D-721C9ACC758F}"/>
          </ac:picMkLst>
        </pc:picChg>
      </pc:sldChg>
      <pc:sldChg chg="add del">
        <pc:chgData name="jacob friedberg" userId="0e17f77aa0525f70" providerId="LiveId" clId="{413FC4E0-554E-4B4E-A9C7-82F74230F2E9}" dt="2023-02-14T15:42:38.651" v="21"/>
        <pc:sldMkLst>
          <pc:docMk/>
          <pc:sldMk cId="1995150864" sldId="290"/>
        </pc:sldMkLst>
      </pc:sldChg>
      <pc:sldChg chg="add del">
        <pc:chgData name="jacob friedberg" userId="0e17f77aa0525f70" providerId="LiveId" clId="{413FC4E0-554E-4B4E-A9C7-82F74230F2E9}" dt="2023-02-14T15:43:22.508" v="27" actId="47"/>
        <pc:sldMkLst>
          <pc:docMk/>
          <pc:sldMk cId="1777756051" sldId="291"/>
        </pc:sldMkLst>
      </pc:sldChg>
      <pc:sldChg chg="add del">
        <pc:chgData name="jacob friedberg" userId="0e17f77aa0525f70" providerId="LiveId" clId="{413FC4E0-554E-4B4E-A9C7-82F74230F2E9}" dt="2023-02-14T15:42:38.651" v="21"/>
        <pc:sldMkLst>
          <pc:docMk/>
          <pc:sldMk cId="2260398896" sldId="291"/>
        </pc:sldMkLst>
      </pc:sldChg>
      <pc:sldChg chg="add del">
        <pc:chgData name="jacob friedberg" userId="0e17f77aa0525f70" providerId="LiveId" clId="{413FC4E0-554E-4B4E-A9C7-82F74230F2E9}" dt="2023-02-14T15:42:38.651" v="21"/>
        <pc:sldMkLst>
          <pc:docMk/>
          <pc:sldMk cId="1710045640" sldId="292"/>
        </pc:sldMkLst>
      </pc:sldChg>
      <pc:sldChg chg="add del">
        <pc:chgData name="jacob friedberg" userId="0e17f77aa0525f70" providerId="LiveId" clId="{413FC4E0-554E-4B4E-A9C7-82F74230F2E9}" dt="2023-02-14T15:43:22.508" v="27" actId="47"/>
        <pc:sldMkLst>
          <pc:docMk/>
          <pc:sldMk cId="1223599853" sldId="293"/>
        </pc:sldMkLst>
      </pc:sldChg>
      <pc:sldChg chg="modSp add del mod ord">
        <pc:chgData name="jacob friedberg" userId="0e17f77aa0525f70" providerId="LiveId" clId="{413FC4E0-554E-4B4E-A9C7-82F74230F2E9}" dt="2023-02-14T15:42:38.651" v="21"/>
        <pc:sldMkLst>
          <pc:docMk/>
          <pc:sldMk cId="1572838734" sldId="293"/>
        </pc:sldMkLst>
        <pc:spChg chg="mod">
          <ac:chgData name="jacob friedberg" userId="0e17f77aa0525f70" providerId="LiveId" clId="{413FC4E0-554E-4B4E-A9C7-82F74230F2E9}" dt="2023-02-14T15:42:35.096" v="18" actId="403"/>
          <ac:spMkLst>
            <pc:docMk/>
            <pc:sldMk cId="1572838734" sldId="293"/>
            <ac:spMk id="7" creationId="{00000000-0000-0000-0000-000000000000}"/>
          </ac:spMkLst>
        </pc:spChg>
      </pc:sldChg>
      <pc:sldChg chg="add del">
        <pc:chgData name="jacob friedberg" userId="0e17f77aa0525f70" providerId="LiveId" clId="{413FC4E0-554E-4B4E-A9C7-82F74230F2E9}" dt="2023-02-14T15:43:22.508" v="27" actId="47"/>
        <pc:sldMkLst>
          <pc:docMk/>
          <pc:sldMk cId="2947984262" sldId="294"/>
        </pc:sldMkLst>
      </pc:sldChg>
      <pc:sldChg chg="add del">
        <pc:chgData name="jacob friedberg" userId="0e17f77aa0525f70" providerId="LiveId" clId="{413FC4E0-554E-4B4E-A9C7-82F74230F2E9}" dt="2023-02-14T15:43:22.508" v="27" actId="47"/>
        <pc:sldMkLst>
          <pc:docMk/>
          <pc:sldMk cId="1887960570" sldId="295"/>
        </pc:sldMkLst>
      </pc:sldChg>
      <pc:sldChg chg="add del">
        <pc:chgData name="jacob friedberg" userId="0e17f77aa0525f70" providerId="LiveId" clId="{413FC4E0-554E-4B4E-A9C7-82F74230F2E9}" dt="2023-02-14T15:43:22.508" v="27" actId="47"/>
        <pc:sldMkLst>
          <pc:docMk/>
          <pc:sldMk cId="3336637401" sldId="296"/>
        </pc:sldMkLst>
      </pc:sldChg>
      <pc:sldChg chg="add del">
        <pc:chgData name="jacob friedberg" userId="0e17f77aa0525f70" providerId="LiveId" clId="{413FC4E0-554E-4B4E-A9C7-82F74230F2E9}" dt="2023-02-14T15:43:22.508" v="27" actId="47"/>
        <pc:sldMkLst>
          <pc:docMk/>
          <pc:sldMk cId="3668470509" sldId="298"/>
        </pc:sldMkLst>
      </pc:sldChg>
      <pc:sldChg chg="add del">
        <pc:chgData name="jacob friedberg" userId="0e17f77aa0525f70" providerId="LiveId" clId="{413FC4E0-554E-4B4E-A9C7-82F74230F2E9}" dt="2023-02-14T15:43:22.508" v="27" actId="47"/>
        <pc:sldMkLst>
          <pc:docMk/>
          <pc:sldMk cId="1553978968" sldId="299"/>
        </pc:sldMkLst>
      </pc:sldChg>
      <pc:sldChg chg="add del">
        <pc:chgData name="jacob friedberg" userId="0e17f77aa0525f70" providerId="LiveId" clId="{413FC4E0-554E-4B4E-A9C7-82F74230F2E9}" dt="2023-02-14T15:43:22.508" v="27" actId="47"/>
        <pc:sldMkLst>
          <pc:docMk/>
          <pc:sldMk cId="3738375662" sldId="300"/>
        </pc:sldMkLst>
      </pc:sldChg>
      <pc:sldChg chg="add del">
        <pc:chgData name="jacob friedberg" userId="0e17f77aa0525f70" providerId="LiveId" clId="{413FC4E0-554E-4B4E-A9C7-82F74230F2E9}" dt="2023-02-14T15:43:22.508" v="27" actId="47"/>
        <pc:sldMkLst>
          <pc:docMk/>
          <pc:sldMk cId="1423814893" sldId="301"/>
        </pc:sldMkLst>
      </pc:sldChg>
      <pc:sldChg chg="add del">
        <pc:chgData name="jacob friedberg" userId="0e17f77aa0525f70" providerId="LiveId" clId="{413FC4E0-554E-4B4E-A9C7-82F74230F2E9}" dt="2023-02-14T15:43:22.508" v="27" actId="47"/>
        <pc:sldMkLst>
          <pc:docMk/>
          <pc:sldMk cId="650141961" sldId="302"/>
        </pc:sldMkLst>
      </pc:sldChg>
      <pc:sldChg chg="add del">
        <pc:chgData name="jacob friedberg" userId="0e17f77aa0525f70" providerId="LiveId" clId="{413FC4E0-554E-4B4E-A9C7-82F74230F2E9}" dt="2023-02-14T15:43:22.508" v="27" actId="47"/>
        <pc:sldMkLst>
          <pc:docMk/>
          <pc:sldMk cId="2836915214" sldId="30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6D41B0E-0A9B-FB43-B29A-2C5A495EA0A7}" type="datetimeFigureOut">
              <a:rPr lang="ru-RU" smtClean="0">
                <a:latin typeface="Archivo Regular" charset="0"/>
              </a:rPr>
              <a:t>14.02.2023</a:t>
            </a:fld>
            <a:endParaRPr lang="ru-RU" dirty="0">
              <a:latin typeface="Archivo Regular" charset="0"/>
            </a:endParaRPr>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dirty="0">
              <a:latin typeface="Archivo Regular" charset="0"/>
            </a:endParaRPr>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111949-EE69-F440-BF44-484174DCC2AF}" type="slidenum">
              <a:rPr lang="ru-RU" smtClean="0">
                <a:latin typeface="Archivo Regular" charset="0"/>
              </a:rPr>
              <a:t>‹#›</a:t>
            </a:fld>
            <a:endParaRPr lang="ru-RU" dirty="0">
              <a:latin typeface="Archivo Regular" charset="0"/>
            </a:endParaRPr>
          </a:p>
        </p:txBody>
      </p:sp>
      <p:sp>
        <p:nvSpPr>
          <p:cNvPr id="6" name="Верхний колонтитул 5"/>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latin typeface="Archivo Regular" charset="0"/>
            </a:endParaRPr>
          </a:p>
        </p:txBody>
      </p:sp>
    </p:spTree>
    <p:extLst>
      <p:ext uri="{BB962C8B-B14F-4D97-AF65-F5344CB8AC3E}">
        <p14:creationId xmlns:p14="http://schemas.microsoft.com/office/powerpoint/2010/main" val="23992427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chivo Regular" charset="0"/>
              </a:defRPr>
            </a:lvl1pPr>
          </a:lstStyle>
          <a:p>
            <a:endParaRPr lang="ru-RU" dirty="0"/>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chivo Regular" charset="0"/>
              </a:defRPr>
            </a:lvl1pPr>
          </a:lstStyle>
          <a:p>
            <a:fld id="{E7E03F2D-4C40-8A47-B131-FA84CE0A3C0A}" type="datetimeFigureOut">
              <a:rPr lang="ru-RU" smtClean="0"/>
              <a:pPr/>
              <a:t>14.02.2023</a:t>
            </a:fld>
            <a:endParaRPr lang="ru-RU" dirty="0"/>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err="1"/>
              <a:t>Образец</a:t>
            </a:r>
            <a:r>
              <a:rPr lang="en-US" dirty="0"/>
              <a:t> </a:t>
            </a:r>
            <a:r>
              <a:rPr lang="en-US" dirty="0" err="1"/>
              <a:t>текста</a:t>
            </a:r>
            <a:endParaRPr lang="en-US" dirty="0"/>
          </a:p>
          <a:p>
            <a:pPr lvl="1"/>
            <a:r>
              <a:rPr lang="en-US" dirty="0" err="1"/>
              <a:t>Второй</a:t>
            </a:r>
            <a:r>
              <a:rPr lang="en-US" dirty="0"/>
              <a:t> </a:t>
            </a:r>
            <a:r>
              <a:rPr lang="en-US" dirty="0" err="1"/>
              <a:t>уровень</a:t>
            </a:r>
            <a:endParaRPr lang="en-US" dirty="0"/>
          </a:p>
          <a:p>
            <a:pPr lvl="2"/>
            <a:r>
              <a:rPr lang="en-US" dirty="0" err="1"/>
              <a:t>Третий</a:t>
            </a:r>
            <a:r>
              <a:rPr lang="en-US" dirty="0"/>
              <a:t> </a:t>
            </a:r>
            <a:r>
              <a:rPr lang="en-US" dirty="0" err="1"/>
              <a:t>уровень</a:t>
            </a:r>
            <a:endParaRPr lang="en-US" dirty="0"/>
          </a:p>
          <a:p>
            <a:pPr lvl="3"/>
            <a:r>
              <a:rPr lang="en-US" dirty="0" err="1"/>
              <a:t>Четвертый</a:t>
            </a:r>
            <a:r>
              <a:rPr lang="en-US" dirty="0"/>
              <a:t> </a:t>
            </a:r>
            <a:r>
              <a:rPr lang="en-US" dirty="0" err="1"/>
              <a:t>уровень</a:t>
            </a:r>
            <a:endParaRPr lang="en-US" dirty="0"/>
          </a:p>
          <a:p>
            <a:pPr lvl="4"/>
            <a:r>
              <a:rPr lang="en-US" dirty="0" err="1"/>
              <a:t>Пятый</a:t>
            </a:r>
            <a:r>
              <a:rPr lang="en-US" dirty="0"/>
              <a:t> </a:t>
            </a:r>
            <a:r>
              <a:rPr lang="en-US" dirty="0" err="1"/>
              <a:t>уровень</a:t>
            </a:r>
            <a:endParaRPr lang="ru-RU" dirty="0"/>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chivo Regular" charset="0"/>
              </a:defRPr>
            </a:lvl1pPr>
          </a:lstStyle>
          <a:p>
            <a:endParaRPr lang="ru-RU" dirty="0"/>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chivo Regular" charset="0"/>
              </a:defRPr>
            </a:lvl1pPr>
          </a:lstStyle>
          <a:p>
            <a:fld id="{013FC40D-6FB9-1648-B027-EAD4E7DC4F2C}" type="slidenum">
              <a:rPr lang="ru-RU" smtClean="0"/>
              <a:pPr/>
              <a:t>‹#›</a:t>
            </a:fld>
            <a:endParaRPr lang="ru-RU" dirty="0"/>
          </a:p>
        </p:txBody>
      </p:sp>
    </p:spTree>
    <p:extLst>
      <p:ext uri="{BB962C8B-B14F-4D97-AF65-F5344CB8AC3E}">
        <p14:creationId xmlns:p14="http://schemas.microsoft.com/office/powerpoint/2010/main" val="4180741598"/>
      </p:ext>
    </p:extLst>
  </p:cSld>
  <p:clrMap bg1="lt1" tx1="dk1" bg2="lt2" tx2="dk2" accent1="accent1" accent2="accent2" accent3="accent3" accent4="accent4" accent5="accent5" accent6="accent6" hlink="hlink" folHlink="folHlink"/>
  <p:hf hdr="0" ftr="0" dt="0"/>
  <p:notesStyle>
    <a:lvl1pPr marL="0" algn="l" defTabSz="1219047" rtl="0" eaLnBrk="1" latinLnBrk="0" hangingPunct="1">
      <a:defRPr sz="3200" b="0" i="0" kern="1200">
        <a:solidFill>
          <a:schemeClr val="tx1"/>
        </a:solidFill>
        <a:latin typeface="Archivo Regular" charset="0"/>
        <a:ea typeface="+mn-ea"/>
        <a:cs typeface="+mn-cs"/>
      </a:defRPr>
    </a:lvl1pPr>
    <a:lvl2pPr marL="1219047" algn="l" defTabSz="1219047" rtl="0" eaLnBrk="1" latinLnBrk="0" hangingPunct="1">
      <a:defRPr sz="3200" b="0" i="0" kern="1200">
        <a:solidFill>
          <a:schemeClr val="tx1"/>
        </a:solidFill>
        <a:latin typeface="Archivo Regular" charset="0"/>
        <a:ea typeface="+mn-ea"/>
        <a:cs typeface="+mn-cs"/>
      </a:defRPr>
    </a:lvl2pPr>
    <a:lvl3pPr marL="2438092" algn="l" defTabSz="1219047" rtl="0" eaLnBrk="1" latinLnBrk="0" hangingPunct="1">
      <a:defRPr sz="3200" b="0" i="0" kern="1200">
        <a:solidFill>
          <a:schemeClr val="tx1"/>
        </a:solidFill>
        <a:latin typeface="Archivo Regular" charset="0"/>
        <a:ea typeface="+mn-ea"/>
        <a:cs typeface="+mn-cs"/>
      </a:defRPr>
    </a:lvl3pPr>
    <a:lvl4pPr marL="3657139" algn="l" defTabSz="1219047" rtl="0" eaLnBrk="1" latinLnBrk="0" hangingPunct="1">
      <a:defRPr sz="3200" b="0" i="0" kern="1200">
        <a:solidFill>
          <a:schemeClr val="tx1"/>
        </a:solidFill>
        <a:latin typeface="Archivo Regular" charset="0"/>
        <a:ea typeface="+mn-ea"/>
        <a:cs typeface="+mn-cs"/>
      </a:defRPr>
    </a:lvl4pPr>
    <a:lvl5pPr marL="4876186" algn="l" defTabSz="1219047" rtl="0" eaLnBrk="1" latinLnBrk="0" hangingPunct="1">
      <a:defRPr sz="3200" b="0" i="0" kern="1200">
        <a:solidFill>
          <a:schemeClr val="tx1"/>
        </a:solidFill>
        <a:latin typeface="Archivo Regular" charset="0"/>
        <a:ea typeface="+mn-ea"/>
        <a:cs typeface="+mn-cs"/>
      </a:defRPr>
    </a:lvl5pPr>
    <a:lvl6pPr marL="6095230" algn="l" defTabSz="1219047" rtl="0" eaLnBrk="1" latinLnBrk="0" hangingPunct="1">
      <a:defRPr sz="3200" kern="1200">
        <a:solidFill>
          <a:schemeClr val="tx1"/>
        </a:solidFill>
        <a:latin typeface="+mn-lt"/>
        <a:ea typeface="+mn-ea"/>
        <a:cs typeface="+mn-cs"/>
      </a:defRPr>
    </a:lvl6pPr>
    <a:lvl7pPr marL="7314277" algn="l" defTabSz="1219047" rtl="0" eaLnBrk="1" latinLnBrk="0" hangingPunct="1">
      <a:defRPr sz="3200" kern="1200">
        <a:solidFill>
          <a:schemeClr val="tx1"/>
        </a:solidFill>
        <a:latin typeface="+mn-lt"/>
        <a:ea typeface="+mn-ea"/>
        <a:cs typeface="+mn-cs"/>
      </a:defRPr>
    </a:lvl7pPr>
    <a:lvl8pPr marL="8533324" algn="l" defTabSz="1219047" rtl="0" eaLnBrk="1" latinLnBrk="0" hangingPunct="1">
      <a:defRPr sz="3200" kern="1200">
        <a:solidFill>
          <a:schemeClr val="tx1"/>
        </a:solidFill>
        <a:latin typeface="+mn-lt"/>
        <a:ea typeface="+mn-ea"/>
        <a:cs typeface="+mn-cs"/>
      </a:defRPr>
    </a:lvl8pPr>
    <a:lvl9pPr marL="9752371" algn="l" defTabSz="1219047" rtl="0" eaLnBrk="1" latinLnBrk="0" hangingPunct="1">
      <a:defRPr sz="3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Gold Angle">
    <p:spTree>
      <p:nvGrpSpPr>
        <p:cNvPr id="1" name=""/>
        <p:cNvGrpSpPr/>
        <p:nvPr/>
      </p:nvGrpSpPr>
      <p:grpSpPr>
        <a:xfrm>
          <a:off x="0" y="0"/>
          <a:ext cx="0" cy="0"/>
          <a:chOff x="0" y="0"/>
          <a:chExt cx="0" cy="0"/>
        </a:xfrm>
      </p:grpSpPr>
      <p:sp>
        <p:nvSpPr>
          <p:cNvPr id="16" name="Freeform 15"/>
          <p:cNvSpPr/>
          <p:nvPr userDrawn="1"/>
        </p:nvSpPr>
        <p:spPr>
          <a:xfrm>
            <a:off x="0" y="0"/>
            <a:ext cx="11127100" cy="13717588"/>
          </a:xfrm>
          <a:custGeom>
            <a:avLst/>
            <a:gdLst>
              <a:gd name="connsiteX0" fmla="*/ 0 w 11127100"/>
              <a:gd name="connsiteY0" fmla="*/ 0 h 13717588"/>
              <a:gd name="connsiteX1" fmla="*/ 11127100 w 11127100"/>
              <a:gd name="connsiteY1" fmla="*/ 0 h 13717588"/>
              <a:gd name="connsiteX2" fmla="*/ 8708318 w 11127100"/>
              <a:gd name="connsiteY2" fmla="*/ 13717588 h 13717588"/>
              <a:gd name="connsiteX3" fmla="*/ 0 w 11127100"/>
              <a:gd name="connsiteY3" fmla="*/ 13717588 h 13717588"/>
            </a:gdLst>
            <a:ahLst/>
            <a:cxnLst>
              <a:cxn ang="0">
                <a:pos x="connsiteX0" y="connsiteY0"/>
              </a:cxn>
              <a:cxn ang="0">
                <a:pos x="connsiteX1" y="connsiteY1"/>
              </a:cxn>
              <a:cxn ang="0">
                <a:pos x="connsiteX2" y="connsiteY2"/>
              </a:cxn>
              <a:cxn ang="0">
                <a:pos x="connsiteX3" y="connsiteY3"/>
              </a:cxn>
            </a:cxnLst>
            <a:rect l="l" t="t" r="r" b="b"/>
            <a:pathLst>
              <a:path w="11127100" h="13717588">
                <a:moveTo>
                  <a:pt x="0" y="0"/>
                </a:moveTo>
                <a:lnTo>
                  <a:pt x="11127100" y="0"/>
                </a:lnTo>
                <a:lnTo>
                  <a:pt x="8708318" y="13717588"/>
                </a:lnTo>
                <a:lnTo>
                  <a:pt x="0" y="1371758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89723" y="4922008"/>
            <a:ext cx="5553398" cy="3536986"/>
          </a:xfrm>
          <a:prstGeom prst="rect">
            <a:avLst/>
          </a:prstGeom>
        </p:spPr>
      </p:pic>
      <p:sp>
        <p:nvSpPr>
          <p:cNvPr id="2" name="Title 1"/>
          <p:cNvSpPr>
            <a:spLocks noGrp="1"/>
          </p:cNvSpPr>
          <p:nvPr userDrawn="1">
            <p:ph type="title" hasCustomPrompt="1"/>
          </p:nvPr>
        </p:nvSpPr>
        <p:spPr>
          <a:xfrm>
            <a:off x="12120786" y="4592117"/>
            <a:ext cx="10369152" cy="2693045"/>
          </a:xfrm>
        </p:spPr>
        <p:txBody>
          <a:bodyPr anchor="b" anchorCtr="0"/>
          <a:lstStyle>
            <a:lvl1pPr>
              <a:defRPr b="1" i="0" cap="all" normalizeH="0" baseline="0">
                <a:latin typeface="Franklin Gothic Demi" panose="020B0603020102020204" pitchFamily="34" charset="0"/>
              </a:defRPr>
            </a:lvl1pPr>
          </a:lstStyle>
          <a:p>
            <a:r>
              <a:rPr lang="en-US" dirty="0"/>
              <a:t>CLICK TO EDIT TITLE</a:t>
            </a:r>
          </a:p>
        </p:txBody>
      </p:sp>
      <p:sp>
        <p:nvSpPr>
          <p:cNvPr id="6" name="Text Placeholder 5"/>
          <p:cNvSpPr>
            <a:spLocks noGrp="1"/>
          </p:cNvSpPr>
          <p:nvPr userDrawn="1">
            <p:ph type="body" sz="quarter" idx="10" hasCustomPrompt="1"/>
          </p:nvPr>
        </p:nvSpPr>
        <p:spPr>
          <a:xfrm>
            <a:off x="12120786" y="7573194"/>
            <a:ext cx="10369152" cy="1800200"/>
          </a:xfrm>
          <a:prstGeom prst="rect">
            <a:avLst/>
          </a:prstGeom>
        </p:spPr>
        <p:txBody>
          <a:bodyPr/>
          <a:lstStyle>
            <a:lvl1pPr>
              <a:defRPr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spTree>
    <p:extLst>
      <p:ext uri="{BB962C8B-B14F-4D97-AF65-F5344CB8AC3E}">
        <p14:creationId xmlns:p14="http://schemas.microsoft.com/office/powerpoint/2010/main" val="3886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p:tgtEl>
                                          <p:spTgt spid="16"/>
                                        </p:tgtEl>
                                        <p:attrNameLst>
                                          <p:attrName>ppt_x</p:attrName>
                                        </p:attrNameLst>
                                      </p:cBhvr>
                                      <p:tavLst>
                                        <p:tav tm="0">
                                          <p:val>
                                            <p:strVal val="#ppt_x-#ppt_w*1.125000"/>
                                          </p:val>
                                        </p:tav>
                                        <p:tav tm="100000">
                                          <p:val>
                                            <p:strVal val="#ppt_x"/>
                                          </p:val>
                                        </p:tav>
                                      </p:tavLst>
                                    </p:anim>
                                    <p:animEffect transition="in" filter="wipe(right)">
                                      <p:cBhvr>
                                        <p:cTn id="8" dur="1000"/>
                                        <p:tgtEl>
                                          <p:spTgt spid="16"/>
                                        </p:tgtEl>
                                      </p:cBhvr>
                                    </p:animEffect>
                                  </p:childTnLst>
                                </p:cTn>
                              </p:par>
                              <p:par>
                                <p:cTn id="9" presetID="42"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cTn>
              </p:par>
            </p:tnLst>
          </p:tmpl>
        </p:tmplLst>
      </p:bldP>
    </p:bldLst>
  </p:timing>
  <p:extLst>
    <p:ext uri="{DCECCB84-F9BA-43D5-87BE-67443E8EF086}">
      <p15:sldGuideLst xmlns:p15="http://schemas.microsoft.com/office/powerpoint/2012/main">
        <p15:guide id="1" orient="horz" pos="2977" userDrawn="1">
          <p15:clr>
            <a:srgbClr val="FBAE40"/>
          </p15:clr>
        </p15:guide>
        <p15:guide id="2" pos="129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a:xfrm>
            <a:off x="5711825" y="5715794"/>
            <a:ext cx="17066145" cy="5181600"/>
          </a:xfrm>
        </p:spPr>
        <p:txBody>
          <a:bodyPr numCol="3" spcCol="914400"/>
          <a:lstStyle>
            <a:lvl1pPr marL="0" marR="0" indent="0" algn="l" defTabSz="2438462" rtl="0" eaLnBrk="1" fontAlgn="auto" latinLnBrk="0" hangingPunct="1">
              <a:lnSpc>
                <a:spcPts val="4300"/>
              </a:lnSpc>
              <a:spcBef>
                <a:spcPts val="0"/>
              </a:spcBef>
              <a:spcAft>
                <a:spcPts val="2500"/>
              </a:spcAft>
              <a:buClrTx/>
              <a:buSzTx/>
              <a:buFont typeface="Arial" panose="020B0604020202020204" pitchFamily="34" charset="0"/>
              <a:buNone/>
              <a:tabLst/>
              <a:defRPr lang="en-US" sz="2800" b="0" i="0" baseline="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a:t>
            </a:r>
            <a:endParaRPr lang="en-US" dirty="0">
              <a:effectLst/>
              <a:latin typeface="Helvetica" charset="0"/>
            </a:endParaRPr>
          </a:p>
          <a:p>
            <a:endParaRPr lang="en-US" dirty="0">
              <a:effectLst/>
              <a:latin typeface="Helvetica" charset="0"/>
            </a:endParaRPr>
          </a:p>
        </p:txBody>
      </p:sp>
      <p:sp>
        <p:nvSpPr>
          <p:cNvPr id="6" name="Title 1"/>
          <p:cNvSpPr>
            <a:spLocks noGrp="1"/>
          </p:cNvSpPr>
          <p:nvPr>
            <p:ph type="title" hasCustomPrompt="1"/>
          </p:nvPr>
        </p:nvSpPr>
        <p:spPr>
          <a:xfrm>
            <a:off x="1292454" y="2521471"/>
            <a:ext cx="21032788" cy="1218282"/>
          </a:xfrm>
        </p:spPr>
        <p:txBody>
          <a:bodyPr/>
          <a:lstStyle/>
          <a:p>
            <a:r>
              <a:rPr lang="en-US" dirty="0"/>
              <a:t>CLICK TO ADD HEADLINE</a:t>
            </a:r>
          </a:p>
        </p:txBody>
      </p:sp>
      <p:sp>
        <p:nvSpPr>
          <p:cNvPr id="8"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dirty="0"/>
              <a:t>CLICK TO ADD SUBHEAD</a:t>
            </a:r>
          </a:p>
        </p:txBody>
      </p:sp>
      <p:sp>
        <p:nvSpPr>
          <p:cNvPr id="9" name="Text Placeholder 4"/>
          <p:cNvSpPr>
            <a:spLocks noGrp="1"/>
          </p:cNvSpPr>
          <p:nvPr>
            <p:ph type="body" sz="quarter" idx="12" hasCustomPrompt="1"/>
          </p:nvPr>
        </p:nvSpPr>
        <p:spPr>
          <a:xfrm>
            <a:off x="5711825" y="11506994"/>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Grid One">
    <p:spTree>
      <p:nvGrpSpPr>
        <p:cNvPr id="1" name=""/>
        <p:cNvGrpSpPr/>
        <p:nvPr/>
      </p:nvGrpSpPr>
      <p:grpSpPr>
        <a:xfrm>
          <a:off x="0" y="0"/>
          <a:ext cx="0" cy="0"/>
          <a:chOff x="0" y="0"/>
          <a:chExt cx="0" cy="0"/>
        </a:xfrm>
      </p:grpSpPr>
      <p:sp>
        <p:nvSpPr>
          <p:cNvPr id="7" name="Прямоугольник 6"/>
          <p:cNvSpPr/>
          <p:nvPr userDrawn="1"/>
        </p:nvSpPr>
        <p:spPr>
          <a:xfrm flipH="1">
            <a:off x="17821142" y="0"/>
            <a:ext cx="6564449" cy="6858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0" name="Прямоугольник 9"/>
          <p:cNvSpPr/>
          <p:nvPr userDrawn="1"/>
        </p:nvSpPr>
        <p:spPr>
          <a:xfrm flipH="1">
            <a:off x="11256690" y="0"/>
            <a:ext cx="6564449" cy="6858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8" name="Прямоугольник 17"/>
          <p:cNvSpPr/>
          <p:nvPr userDrawn="1"/>
        </p:nvSpPr>
        <p:spPr>
          <a:xfrm flipH="1">
            <a:off x="11256690" y="6858794"/>
            <a:ext cx="6564449" cy="6858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2" name="Title 1"/>
          <p:cNvSpPr>
            <a:spLocks noGrp="1"/>
          </p:cNvSpPr>
          <p:nvPr>
            <p:ph type="title" hasCustomPrompt="1"/>
          </p:nvPr>
        </p:nvSpPr>
        <p:spPr>
          <a:xfrm>
            <a:off x="1292454" y="2521471"/>
            <a:ext cx="8812108" cy="2462213"/>
          </a:xfrm>
        </p:spPr>
        <p:txBody>
          <a:bodyPr/>
          <a:lstStyle>
            <a:lvl1pPr>
              <a:defRPr sz="8000" b="1">
                <a:solidFill>
                  <a:schemeClr val="accent3"/>
                </a:solidFill>
              </a:defRPr>
            </a:lvl1pPr>
          </a:lstStyle>
          <a:p>
            <a:r>
              <a:rPr lang="en-US" dirty="0"/>
              <a:t>CLICK TO ADD HEADLINE</a:t>
            </a:r>
          </a:p>
        </p:txBody>
      </p:sp>
      <p:sp>
        <p:nvSpPr>
          <p:cNvPr id="13" name="Text Placeholder 9"/>
          <p:cNvSpPr>
            <a:spLocks noGrp="1"/>
          </p:cNvSpPr>
          <p:nvPr>
            <p:ph type="body" sz="quarter" idx="11" hasCustomPrompt="1"/>
          </p:nvPr>
        </p:nvSpPr>
        <p:spPr>
          <a:xfrm>
            <a:off x="1292455" y="5411004"/>
            <a:ext cx="7948011" cy="4757713"/>
          </a:xfrm>
        </p:spPr>
        <p:txBody>
          <a:bodyPr/>
          <a:lstStyle>
            <a:lvl1pPr marL="0" indent="0">
              <a:buNone/>
              <a:defRPr lang="en-US" sz="3300" b="0" i="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14" name="Text Placeholder 9"/>
          <p:cNvSpPr>
            <a:spLocks noGrp="1"/>
          </p:cNvSpPr>
          <p:nvPr>
            <p:ph type="body" sz="quarter" idx="12" hasCustomPrompt="1"/>
          </p:nvPr>
        </p:nvSpPr>
        <p:spPr>
          <a:xfrm>
            <a:off x="12120786" y="7789861"/>
            <a:ext cx="4824536" cy="4962897"/>
          </a:xfrm>
        </p:spPr>
        <p:txBody>
          <a:bodyPr numCol="1" spcCol="914400"/>
          <a:lstStyle>
            <a:lvl1pPr marL="0" indent="0">
              <a:lnSpc>
                <a:spcPts val="4300"/>
              </a:lnSpc>
              <a:buNone/>
              <a:defRPr lang="en-US" sz="2500" b="0" i="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endParaRPr lang="en-US" dirty="0">
              <a:effectLst/>
              <a:latin typeface="Helvetica" charset="0"/>
            </a:endParaRPr>
          </a:p>
        </p:txBody>
      </p:sp>
      <p:sp>
        <p:nvSpPr>
          <p:cNvPr id="19" name="Text Placeholder 9"/>
          <p:cNvSpPr>
            <a:spLocks noGrp="1"/>
          </p:cNvSpPr>
          <p:nvPr>
            <p:ph type="body" sz="quarter" idx="13" hasCustomPrompt="1"/>
          </p:nvPr>
        </p:nvSpPr>
        <p:spPr>
          <a:xfrm>
            <a:off x="18757243" y="7789861"/>
            <a:ext cx="4824536" cy="4962897"/>
          </a:xfrm>
        </p:spPr>
        <p:txBody>
          <a:bodyPr numCol="1" spcCol="914400"/>
          <a:lstStyle>
            <a:lvl1pPr marL="0" indent="0">
              <a:lnSpc>
                <a:spcPts val="4300"/>
              </a:lnSpc>
              <a:buNone/>
              <a:defRPr lang="en-US" sz="2500" b="0" i="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endParaRPr lang="en-US" dirty="0">
              <a:effectLst/>
              <a:latin typeface="Helvetica" charset="0"/>
            </a:endParaRPr>
          </a:p>
        </p:txBody>
      </p:sp>
      <p:sp>
        <p:nvSpPr>
          <p:cNvPr id="20" name="Text Placeholder 9"/>
          <p:cNvSpPr>
            <a:spLocks noGrp="1"/>
          </p:cNvSpPr>
          <p:nvPr>
            <p:ph type="body" sz="quarter" idx="14" hasCustomPrompt="1"/>
          </p:nvPr>
        </p:nvSpPr>
        <p:spPr>
          <a:xfrm>
            <a:off x="12120786" y="947949"/>
            <a:ext cx="4824536" cy="4962897"/>
          </a:xfrm>
        </p:spPr>
        <p:txBody>
          <a:bodyPr numCol="1" spcCol="914400"/>
          <a:lstStyle>
            <a:lvl1pPr marL="0" indent="0">
              <a:lnSpc>
                <a:spcPts val="4300"/>
              </a:lnSpc>
              <a:buNone/>
              <a:defRPr lang="en-US" sz="2500" b="0" i="0" smtClean="0">
                <a:solidFill>
                  <a:schemeClr val="bg1"/>
                </a:solidFill>
                <a:effectLst/>
                <a:latin typeface="Franklin Gothic Book" panose="020B0503020102020204" pitchFamily="34" charset="0"/>
                <a:cs typeface="Arial" panose="020B06040202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endParaRPr lang="en-US" dirty="0">
              <a:effectLst/>
              <a:latin typeface="Helvetica" charset="0"/>
            </a:endParaRPr>
          </a:p>
        </p:txBody>
      </p:sp>
      <p:sp>
        <p:nvSpPr>
          <p:cNvPr id="21" name="Text Placeholder 9"/>
          <p:cNvSpPr>
            <a:spLocks noGrp="1"/>
          </p:cNvSpPr>
          <p:nvPr>
            <p:ph type="body" sz="quarter" idx="15" hasCustomPrompt="1"/>
          </p:nvPr>
        </p:nvSpPr>
        <p:spPr>
          <a:xfrm>
            <a:off x="18757243" y="947949"/>
            <a:ext cx="4824536" cy="4962897"/>
          </a:xfrm>
        </p:spPr>
        <p:txBody>
          <a:bodyPr numCol="1" spcCol="914400"/>
          <a:lstStyle>
            <a:lvl1pPr marL="0" indent="0">
              <a:lnSpc>
                <a:spcPts val="4300"/>
              </a:lnSpc>
              <a:buNone/>
              <a:defRPr lang="en-US" sz="2500" b="0" i="0" smtClean="0">
                <a:solidFill>
                  <a:schemeClr val="bg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endParaRPr lang="en-US" dirty="0">
              <a:effectLst/>
              <a:latin typeface="Helvetica" charset="0"/>
            </a:endParaRPr>
          </a:p>
        </p:txBody>
      </p:sp>
      <p:sp>
        <p:nvSpPr>
          <p:cNvPr id="11" name="Text Placeholder 4"/>
          <p:cNvSpPr>
            <a:spLocks noGrp="1"/>
          </p:cNvSpPr>
          <p:nvPr>
            <p:ph type="body" sz="quarter" idx="16" hasCustomPrompt="1"/>
          </p:nvPr>
        </p:nvSpPr>
        <p:spPr>
          <a:xfrm>
            <a:off x="1292454" y="10579898"/>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xt Grid Two">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1419214" y="6996938"/>
            <a:ext cx="6268502" cy="5262457"/>
          </a:xfrm>
          <a:prstGeom prst="rect">
            <a:avLst/>
          </a:prstGeom>
        </p:spPr>
        <p:txBody>
          <a:bodyPr/>
          <a:lstStyle>
            <a:lvl1pPr>
              <a:defRPr lang="en-US" sz="2200" b="0" i="0" baseline="0" dirty="0">
                <a:solidFill>
                  <a:schemeClr val="tx2"/>
                </a:solidFill>
                <a:latin typeface="Archivo Regular" charset="0"/>
                <a:ea typeface="Archivo Regular" charset="0"/>
                <a:cs typeface="Archivo Regular" charset="0"/>
              </a:defRPr>
            </a:lvl1pPr>
          </a:lstStyle>
          <a:p>
            <a:pPr marL="0" lvl="0" indent="0">
              <a:lnSpc>
                <a:spcPct val="150000"/>
              </a:lnSpc>
              <a:buNone/>
            </a:pPr>
            <a:r>
              <a:rPr lang="en-US" dirty="0"/>
              <a:t>Example text</a:t>
            </a:r>
          </a:p>
        </p:txBody>
      </p:sp>
      <p:sp>
        <p:nvSpPr>
          <p:cNvPr id="7" name="Прямоугольник 6"/>
          <p:cNvSpPr/>
          <p:nvPr userDrawn="1"/>
        </p:nvSpPr>
        <p:spPr>
          <a:xfrm rot="10800000" flipH="1">
            <a:off x="0" y="6858794"/>
            <a:ext cx="12192794" cy="6858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0" name="Прямоугольник 9"/>
          <p:cNvSpPr/>
          <p:nvPr userDrawn="1"/>
        </p:nvSpPr>
        <p:spPr>
          <a:xfrm rot="10800000" flipH="1">
            <a:off x="12192794" y="6858794"/>
            <a:ext cx="12192794" cy="6858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8" name="Прямоугольник 17"/>
          <p:cNvSpPr/>
          <p:nvPr userDrawn="1"/>
        </p:nvSpPr>
        <p:spPr>
          <a:xfrm rot="10800000" flipH="1">
            <a:off x="12192794" y="0"/>
            <a:ext cx="12192794" cy="6858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4" name="Text Placeholder 9"/>
          <p:cNvSpPr>
            <a:spLocks noGrp="1"/>
          </p:cNvSpPr>
          <p:nvPr>
            <p:ph type="body" sz="quarter" idx="11" hasCustomPrompt="1"/>
          </p:nvPr>
        </p:nvSpPr>
        <p:spPr>
          <a:xfrm>
            <a:off x="1419210" y="8154938"/>
            <a:ext cx="8829368" cy="4078039"/>
          </a:xfrm>
        </p:spPr>
        <p:txBody>
          <a:bodyPr/>
          <a:lstStyle>
            <a:lvl1pPr marL="0" indent="0">
              <a:buNone/>
              <a:defRPr lang="en-US" sz="3300" b="0" i="0" smtClean="0">
                <a:solidFill>
                  <a:schemeClr val="bg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16" name="Text Placeholder 9"/>
          <p:cNvSpPr>
            <a:spLocks noGrp="1"/>
          </p:cNvSpPr>
          <p:nvPr>
            <p:ph type="body" sz="quarter" idx="15" hasCustomPrompt="1"/>
          </p:nvPr>
        </p:nvSpPr>
        <p:spPr>
          <a:xfrm>
            <a:off x="13776970" y="8154938"/>
            <a:ext cx="8829368" cy="4078039"/>
          </a:xfrm>
        </p:spPr>
        <p:txBody>
          <a:bodyPr/>
          <a:lstStyle>
            <a:lvl1pPr marL="0" indent="0">
              <a:buNone/>
              <a:defRPr lang="en-US" sz="3300" b="0" i="0" smtClean="0">
                <a:solidFill>
                  <a:schemeClr val="bg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17" name="Text Placeholder 9"/>
          <p:cNvSpPr>
            <a:spLocks noGrp="1"/>
          </p:cNvSpPr>
          <p:nvPr>
            <p:ph type="body" sz="quarter" idx="16" hasCustomPrompt="1"/>
          </p:nvPr>
        </p:nvSpPr>
        <p:spPr>
          <a:xfrm>
            <a:off x="13776970" y="1386186"/>
            <a:ext cx="8829368" cy="4078039"/>
          </a:xfrm>
        </p:spPr>
        <p:txBody>
          <a:bodyPr/>
          <a:lstStyle>
            <a:lvl1pPr marL="0" indent="0">
              <a:buNone/>
              <a:defRPr lang="en-US" sz="3300" b="0" i="0" smtClean="0">
                <a:solidFill>
                  <a:schemeClr val="tx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3" name="Title 2"/>
          <p:cNvSpPr>
            <a:spLocks noGrp="1"/>
          </p:cNvSpPr>
          <p:nvPr>
            <p:ph type="title" hasCustomPrompt="1"/>
          </p:nvPr>
        </p:nvSpPr>
        <p:spPr>
          <a:xfrm>
            <a:off x="1319586" y="2521470"/>
            <a:ext cx="10180260" cy="2436564"/>
          </a:xfrm>
        </p:spPr>
        <p:txBody>
          <a:bodyPr/>
          <a:lstStyle>
            <a:lvl1pPr>
              <a:defRPr sz="8000"/>
            </a:lvl1pPr>
          </a:lstStyle>
          <a:p>
            <a:r>
              <a:rPr lang="en-US" dirty="0"/>
              <a:t>CLICK TO ADD HEADLINE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ext Grid Three">
    <p:spTree>
      <p:nvGrpSpPr>
        <p:cNvPr id="1" name=""/>
        <p:cNvGrpSpPr/>
        <p:nvPr/>
      </p:nvGrpSpPr>
      <p:grpSpPr>
        <a:xfrm>
          <a:off x="0" y="0"/>
          <a:ext cx="0" cy="0"/>
          <a:chOff x="0" y="0"/>
          <a:chExt cx="0" cy="0"/>
        </a:xfrm>
      </p:grpSpPr>
      <p:sp>
        <p:nvSpPr>
          <p:cNvPr id="10" name="Прямоугольник 9"/>
          <p:cNvSpPr/>
          <p:nvPr userDrawn="1"/>
        </p:nvSpPr>
        <p:spPr>
          <a:xfrm rot="10800000">
            <a:off x="0" y="6858794"/>
            <a:ext cx="12192794" cy="6858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8" name="Прямоугольник 17"/>
          <p:cNvSpPr/>
          <p:nvPr userDrawn="1"/>
        </p:nvSpPr>
        <p:spPr>
          <a:xfrm rot="10800000" flipH="1">
            <a:off x="12192794" y="0"/>
            <a:ext cx="12192794" cy="137175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9" name="Text Placeholder 9"/>
          <p:cNvSpPr>
            <a:spLocks noGrp="1"/>
          </p:cNvSpPr>
          <p:nvPr>
            <p:ph type="body" sz="quarter" idx="11" hasCustomPrompt="1"/>
          </p:nvPr>
        </p:nvSpPr>
        <p:spPr>
          <a:xfrm>
            <a:off x="1419210" y="8154938"/>
            <a:ext cx="8829368" cy="4078039"/>
          </a:xfrm>
        </p:spPr>
        <p:txBody>
          <a:bodyPr/>
          <a:lstStyle>
            <a:lvl1pPr marL="0" indent="0">
              <a:buNone/>
              <a:defRPr lang="en-US" sz="3300" b="0" i="0" smtClean="0">
                <a:solidFill>
                  <a:schemeClr val="tx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11" name="Text Placeholder 9"/>
          <p:cNvSpPr>
            <a:spLocks noGrp="1"/>
          </p:cNvSpPr>
          <p:nvPr>
            <p:ph type="body" sz="quarter" idx="12" hasCustomPrompt="1"/>
          </p:nvPr>
        </p:nvSpPr>
        <p:spPr>
          <a:xfrm>
            <a:off x="13876825" y="1992287"/>
            <a:ext cx="8829368" cy="9515425"/>
          </a:xfrm>
        </p:spPr>
        <p:txBody>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smtClean="0">
                <a:solidFill>
                  <a:schemeClr val="bg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r>
              <a:rPr lang="en-US" dirty="0">
                <a:effectLst/>
                <a:latin typeface="Helvetica" charset="0"/>
              </a:rPr>
              <a: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a:t>
            </a:r>
            <a:endParaRPr lang="en-US" dirty="0">
              <a:effectLst/>
              <a:latin typeface="Helvetica" charset="0"/>
            </a:endParaRPr>
          </a:p>
        </p:txBody>
      </p:sp>
      <p:sp>
        <p:nvSpPr>
          <p:cNvPr id="7" name="Title 2"/>
          <p:cNvSpPr>
            <a:spLocks noGrp="1"/>
          </p:cNvSpPr>
          <p:nvPr>
            <p:ph type="title" hasCustomPrompt="1"/>
          </p:nvPr>
        </p:nvSpPr>
        <p:spPr>
          <a:xfrm>
            <a:off x="1319586" y="2521470"/>
            <a:ext cx="10180260" cy="2436564"/>
          </a:xfrm>
        </p:spPr>
        <p:txBody>
          <a:bodyPr/>
          <a:lstStyle>
            <a:lvl1pPr>
              <a:defRPr sz="8000"/>
            </a:lvl1pPr>
          </a:lstStyle>
          <a:p>
            <a:r>
              <a:rPr lang="en-US" dirty="0"/>
              <a:t>CLICK TO ADD HEADLINE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Intro Full Photo">
    <p:spTree>
      <p:nvGrpSpPr>
        <p:cNvPr id="1" name=""/>
        <p:cNvGrpSpPr/>
        <p:nvPr/>
      </p:nvGrpSpPr>
      <p:grpSpPr>
        <a:xfrm>
          <a:off x="0" y="0"/>
          <a:ext cx="0" cy="0"/>
          <a:chOff x="0" y="0"/>
          <a:chExt cx="0" cy="0"/>
        </a:xfrm>
      </p:grpSpPr>
      <p:sp>
        <p:nvSpPr>
          <p:cNvPr id="7" name="Picture Placeholder 5"/>
          <p:cNvSpPr>
            <a:spLocks noGrp="1"/>
          </p:cNvSpPr>
          <p:nvPr>
            <p:ph type="pic" sz="quarter" idx="20" hasCustomPrompt="1"/>
          </p:nvPr>
        </p:nvSpPr>
        <p:spPr>
          <a:xfrm>
            <a:off x="0" y="0"/>
            <a:ext cx="24385588" cy="13717588"/>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lnSpc>
                <a:spcPts val="2500"/>
              </a:lnSpc>
              <a:spcBef>
                <a:spcPts val="0"/>
              </a:spcBef>
              <a:buNone/>
              <a:defRPr sz="180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a:t>
            </a:r>
            <a:br>
              <a:rPr lang="en-US" dirty="0"/>
            </a:br>
            <a:r>
              <a:rPr lang="en-US" dirty="0"/>
              <a:t>To change photo, delete it and a new placeholder will appear.</a:t>
            </a:r>
          </a:p>
        </p:txBody>
      </p:sp>
      <p:sp>
        <p:nvSpPr>
          <p:cNvPr id="33" name="Title 32"/>
          <p:cNvSpPr>
            <a:spLocks noGrp="1"/>
          </p:cNvSpPr>
          <p:nvPr>
            <p:ph type="title" hasCustomPrompt="1"/>
          </p:nvPr>
        </p:nvSpPr>
        <p:spPr>
          <a:xfrm>
            <a:off x="0" y="7650882"/>
            <a:ext cx="24385588" cy="1800493"/>
          </a:xfrm>
        </p:spPr>
        <p:txBody>
          <a:bodyPr anchor="b" anchorCtr="0"/>
          <a:lstStyle>
            <a:lvl1pPr algn="ctr">
              <a:defRPr>
                <a:ln>
                  <a:noFill/>
                </a:ln>
                <a:solidFill>
                  <a:schemeClr val="bg1"/>
                </a:solidFill>
                <a:effectLst/>
              </a:defRPr>
            </a:lvl1pPr>
          </a:lstStyle>
          <a:p>
            <a:r>
              <a:rPr lang="en-US" dirty="0"/>
              <a:t>CLICK TO EDIT</a:t>
            </a:r>
          </a:p>
        </p:txBody>
      </p:sp>
      <p:sp>
        <p:nvSpPr>
          <p:cNvPr id="40" name="Text Placeholder 39"/>
          <p:cNvSpPr>
            <a:spLocks noGrp="1"/>
          </p:cNvSpPr>
          <p:nvPr>
            <p:ph type="body" sz="quarter" idx="21" hasCustomPrompt="1"/>
          </p:nvPr>
        </p:nvSpPr>
        <p:spPr>
          <a:xfrm>
            <a:off x="0" y="9434826"/>
            <a:ext cx="24385588" cy="1107996"/>
          </a:xfrm>
        </p:spPr>
        <p:txBody>
          <a:bodyPr wrap="square">
            <a:spAutoFit/>
          </a:bodyPr>
          <a:lstStyle>
            <a:lvl1pPr algn="ctr">
              <a:defRPr cap="all" baseline="0">
                <a:solidFill>
                  <a:schemeClr val="bg1"/>
                </a:solidFill>
              </a:defRPr>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Intro White">
    <p:spTree>
      <p:nvGrpSpPr>
        <p:cNvPr id="1" name=""/>
        <p:cNvGrpSpPr/>
        <p:nvPr/>
      </p:nvGrpSpPr>
      <p:grpSpPr>
        <a:xfrm>
          <a:off x="0" y="0"/>
          <a:ext cx="0" cy="0"/>
          <a:chOff x="0" y="0"/>
          <a:chExt cx="0" cy="0"/>
        </a:xfrm>
      </p:grpSpPr>
      <p:sp>
        <p:nvSpPr>
          <p:cNvPr id="8" name="Freeform 7"/>
          <p:cNvSpPr/>
          <p:nvPr userDrawn="1"/>
        </p:nvSpPr>
        <p:spPr>
          <a:xfrm rot="660000">
            <a:off x="-1256206" y="-419358"/>
            <a:ext cx="3042063" cy="14056875"/>
          </a:xfrm>
          <a:custGeom>
            <a:avLst/>
            <a:gdLst>
              <a:gd name="connsiteX0" fmla="*/ 0 w 3042063"/>
              <a:gd name="connsiteY0" fmla="*/ 591318 h 14056875"/>
              <a:gd name="connsiteX1" fmla="*/ 3042063 w 3042063"/>
              <a:gd name="connsiteY1" fmla="*/ 0 h 14056875"/>
              <a:gd name="connsiteX2" fmla="*/ 3042063 w 3042063"/>
              <a:gd name="connsiteY2" fmla="*/ 13974336 h 14056875"/>
              <a:gd name="connsiteX3" fmla="*/ 2617439 w 3042063"/>
              <a:gd name="connsiteY3" fmla="*/ 14056875 h 14056875"/>
              <a:gd name="connsiteX4" fmla="*/ 0 w 3042063"/>
              <a:gd name="connsiteY4" fmla="*/ 591318 h 1405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2063" h="14056875">
                <a:moveTo>
                  <a:pt x="0" y="591318"/>
                </a:moveTo>
                <a:lnTo>
                  <a:pt x="3042063" y="0"/>
                </a:lnTo>
                <a:lnTo>
                  <a:pt x="3042063" y="13974336"/>
                </a:lnTo>
                <a:lnTo>
                  <a:pt x="2617439" y="14056875"/>
                </a:lnTo>
                <a:lnTo>
                  <a:pt x="0" y="591318"/>
                </a:lnTo>
                <a:close/>
              </a:path>
            </a:pathLst>
          </a:custGeom>
          <a:solidFill>
            <a:srgbClr val="FBC7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2" name="Title 1"/>
          <p:cNvSpPr>
            <a:spLocks noGrp="1"/>
          </p:cNvSpPr>
          <p:nvPr>
            <p:ph type="title" hasCustomPrompt="1"/>
          </p:nvPr>
        </p:nvSpPr>
        <p:spPr/>
        <p:txBody>
          <a:bodyPr/>
          <a:lstStyle/>
          <a:p>
            <a:r>
              <a:rPr lang="en-US" dirty="0"/>
              <a:t>CLICK TO EDIT</a:t>
            </a:r>
          </a:p>
        </p:txBody>
      </p:sp>
      <p:sp>
        <p:nvSpPr>
          <p:cNvPr id="11" name="Text Placeholder 39"/>
          <p:cNvSpPr>
            <a:spLocks noGrp="1"/>
          </p:cNvSpPr>
          <p:nvPr>
            <p:ph type="body" sz="quarter" idx="21" hasCustomPrompt="1"/>
          </p:nvPr>
        </p:nvSpPr>
        <p:spPr>
          <a:xfrm>
            <a:off x="4847978" y="6786786"/>
            <a:ext cx="14545616" cy="1107996"/>
          </a:xfrm>
        </p:spPr>
        <p:txBody>
          <a:bodyPr>
            <a:spAutoFit/>
          </a:bodyPr>
          <a:lstStyle>
            <a:lvl1pPr>
              <a:defRPr baseline="0"/>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Intro Black">
    <p:bg>
      <p:bgPr>
        <a:solidFill>
          <a:schemeClr val="tx1"/>
        </a:solidFill>
        <a:effectLst/>
      </p:bgPr>
    </p:bg>
    <p:spTree>
      <p:nvGrpSpPr>
        <p:cNvPr id="1" name=""/>
        <p:cNvGrpSpPr/>
        <p:nvPr/>
      </p:nvGrpSpPr>
      <p:grpSpPr>
        <a:xfrm>
          <a:off x="0" y="0"/>
          <a:ext cx="0" cy="0"/>
          <a:chOff x="0" y="0"/>
          <a:chExt cx="0" cy="0"/>
        </a:xfrm>
      </p:grpSpPr>
      <p:sp>
        <p:nvSpPr>
          <p:cNvPr id="8" name="Freeform 7"/>
          <p:cNvSpPr/>
          <p:nvPr userDrawn="1"/>
        </p:nvSpPr>
        <p:spPr>
          <a:xfrm rot="660000">
            <a:off x="-1256206" y="-419358"/>
            <a:ext cx="3042063" cy="14056875"/>
          </a:xfrm>
          <a:custGeom>
            <a:avLst/>
            <a:gdLst>
              <a:gd name="connsiteX0" fmla="*/ 0 w 3042063"/>
              <a:gd name="connsiteY0" fmla="*/ 591318 h 14056875"/>
              <a:gd name="connsiteX1" fmla="*/ 3042063 w 3042063"/>
              <a:gd name="connsiteY1" fmla="*/ 0 h 14056875"/>
              <a:gd name="connsiteX2" fmla="*/ 3042063 w 3042063"/>
              <a:gd name="connsiteY2" fmla="*/ 13974336 h 14056875"/>
              <a:gd name="connsiteX3" fmla="*/ 2617439 w 3042063"/>
              <a:gd name="connsiteY3" fmla="*/ 14056875 h 14056875"/>
              <a:gd name="connsiteX4" fmla="*/ 0 w 3042063"/>
              <a:gd name="connsiteY4" fmla="*/ 591318 h 1405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2063" h="14056875">
                <a:moveTo>
                  <a:pt x="0" y="591318"/>
                </a:moveTo>
                <a:lnTo>
                  <a:pt x="3042063" y="0"/>
                </a:lnTo>
                <a:lnTo>
                  <a:pt x="3042063" y="13974336"/>
                </a:lnTo>
                <a:lnTo>
                  <a:pt x="2617439" y="14056875"/>
                </a:lnTo>
                <a:lnTo>
                  <a:pt x="0" y="591318"/>
                </a:lnTo>
                <a:close/>
              </a:path>
            </a:pathLst>
          </a:custGeom>
          <a:solidFill>
            <a:srgbClr val="FBC7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6" name="Title Placeholder 7"/>
          <p:cNvSpPr txBox="1">
            <a:spLocks/>
          </p:cNvSpPr>
          <p:nvPr userDrawn="1"/>
        </p:nvSpPr>
        <p:spPr>
          <a:xfrm>
            <a:off x="4919986" y="6138714"/>
            <a:ext cx="18218024" cy="1107996"/>
          </a:xfrm>
          <a:prstGeom prst="rect">
            <a:avLst/>
          </a:prstGeom>
        </p:spPr>
        <p:txBody>
          <a:bodyPr vert="horz" wrap="square" lIns="0" tIns="0" rIns="0" bIns="0" rtlCol="0" anchor="t" anchorCtr="0">
            <a:spAutoFit/>
          </a:bodyPr>
          <a:lstStyle>
            <a:lvl1pPr algn="l" defTabSz="2438462" rtl="0" eaLnBrk="1" latinLnBrk="0" hangingPunct="1">
              <a:spcBef>
                <a:spcPct val="0"/>
              </a:spcBef>
              <a:buNone/>
              <a:defRPr sz="11700" kern="1200">
                <a:solidFill>
                  <a:schemeClr val="tx1"/>
                </a:solidFill>
                <a:latin typeface="Archivo Black" charset="0"/>
                <a:ea typeface="Archivo Black" charset="0"/>
                <a:cs typeface="Archivo Black" charset="0"/>
              </a:defRPr>
            </a:lvl1pPr>
          </a:lstStyle>
          <a:p>
            <a:r>
              <a:rPr lang="en-US" sz="7200" dirty="0"/>
              <a:t>CLICK TO EDIT SUB HEADLINE</a:t>
            </a:r>
          </a:p>
        </p:txBody>
      </p:sp>
      <p:sp>
        <p:nvSpPr>
          <p:cNvPr id="3" name="Title 2"/>
          <p:cNvSpPr>
            <a:spLocks noGrp="1"/>
          </p:cNvSpPr>
          <p:nvPr>
            <p:ph type="title" hasCustomPrompt="1"/>
          </p:nvPr>
        </p:nvSpPr>
        <p:spPr>
          <a:xfrm>
            <a:off x="4847978" y="5002842"/>
            <a:ext cx="18218024" cy="1800493"/>
          </a:xfrm>
        </p:spPr>
        <p:txBody>
          <a:bodyPr/>
          <a:lstStyle>
            <a:lvl1pPr>
              <a:defRPr>
                <a:solidFill>
                  <a:schemeClr val="bg1"/>
                </a:solidFill>
              </a:defRPr>
            </a:lvl1pPr>
          </a:lstStyle>
          <a:p>
            <a:r>
              <a:rPr lang="en-US" dirty="0"/>
              <a:t>CLICK TO EDIT</a:t>
            </a:r>
          </a:p>
        </p:txBody>
      </p:sp>
      <p:sp>
        <p:nvSpPr>
          <p:cNvPr id="10" name="Text Placeholder 39"/>
          <p:cNvSpPr>
            <a:spLocks noGrp="1"/>
          </p:cNvSpPr>
          <p:nvPr>
            <p:ph type="body" sz="quarter" idx="21" hasCustomPrompt="1"/>
          </p:nvPr>
        </p:nvSpPr>
        <p:spPr>
          <a:xfrm>
            <a:off x="4847978" y="6786786"/>
            <a:ext cx="14545616" cy="1107996"/>
          </a:xfrm>
        </p:spPr>
        <p:txBody>
          <a:bodyPr>
            <a:spAutoFit/>
          </a:bodyPr>
          <a:lstStyle>
            <a:lvl1pPr>
              <a:defRPr baseline="0">
                <a:solidFill>
                  <a:schemeClr val="bg1"/>
                </a:solidFill>
              </a:defRPr>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Intro Dark I Patter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hasCustomPrompt="1"/>
          </p:nvPr>
        </p:nvSpPr>
        <p:spPr>
          <a:noFill/>
        </p:spPr>
        <p:txBody>
          <a:bodyPr/>
          <a:lstStyle>
            <a:lvl1pPr>
              <a:defRPr>
                <a:solidFill>
                  <a:schemeClr val="accent3"/>
                </a:solidFill>
              </a:defRPr>
            </a:lvl1pPr>
          </a:lstStyle>
          <a:p>
            <a:r>
              <a:rPr lang="en-US" dirty="0"/>
              <a:t>CLICK TO EDIT</a:t>
            </a:r>
          </a:p>
        </p:txBody>
      </p:sp>
      <p:sp>
        <p:nvSpPr>
          <p:cNvPr id="4" name="Text Placeholder 39"/>
          <p:cNvSpPr>
            <a:spLocks noGrp="1"/>
          </p:cNvSpPr>
          <p:nvPr>
            <p:ph type="body" sz="quarter" idx="21" hasCustomPrompt="1"/>
          </p:nvPr>
        </p:nvSpPr>
        <p:spPr>
          <a:xfrm>
            <a:off x="4847978" y="6786786"/>
            <a:ext cx="14545616" cy="1107996"/>
          </a:xfrm>
        </p:spPr>
        <p:txBody>
          <a:bodyPr>
            <a:spAutoFit/>
          </a:bodyPr>
          <a:lstStyle>
            <a:lvl1pPr>
              <a:defRPr baseline="0">
                <a:solidFill>
                  <a:schemeClr val="bg1"/>
                </a:solidFill>
              </a:defRPr>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Intro Light I Pattern">
    <p:bg>
      <p:bgPr>
        <a:blipFill dpi="0" rotWithShape="1">
          <a:blip r:embed="rId2">
            <a:alphaModFix amt="53000"/>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hasCustomPrompt="1"/>
          </p:nvPr>
        </p:nvSpPr>
        <p:spPr>
          <a:noFill/>
        </p:spPr>
        <p:txBody>
          <a:bodyPr/>
          <a:lstStyle>
            <a:lvl1pPr>
              <a:defRPr>
                <a:solidFill>
                  <a:schemeClr val="accent3"/>
                </a:solidFill>
              </a:defRPr>
            </a:lvl1pPr>
          </a:lstStyle>
          <a:p>
            <a:r>
              <a:rPr lang="en-US" dirty="0"/>
              <a:t>CLICK TO EDIT</a:t>
            </a:r>
          </a:p>
        </p:txBody>
      </p:sp>
      <p:sp>
        <p:nvSpPr>
          <p:cNvPr id="3" name="Text Placeholder 39"/>
          <p:cNvSpPr>
            <a:spLocks noGrp="1"/>
          </p:cNvSpPr>
          <p:nvPr>
            <p:ph type="body" sz="quarter" idx="21" hasCustomPrompt="1"/>
          </p:nvPr>
        </p:nvSpPr>
        <p:spPr>
          <a:xfrm>
            <a:off x="4847978" y="6786786"/>
            <a:ext cx="14545616" cy="1107996"/>
          </a:xfrm>
        </p:spPr>
        <p:txBody>
          <a:bodyPr>
            <a:spAutoFit/>
          </a:bodyPr>
          <a:lstStyle>
            <a:lvl1pPr>
              <a:defRPr baseline="0"/>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with Text">
    <p:spTree>
      <p:nvGrpSpPr>
        <p:cNvPr id="1" name=""/>
        <p:cNvGrpSpPr/>
        <p:nvPr/>
      </p:nvGrpSpPr>
      <p:grpSpPr>
        <a:xfrm>
          <a:off x="0" y="0"/>
          <a:ext cx="0" cy="0"/>
          <a:chOff x="0" y="0"/>
          <a:chExt cx="0" cy="0"/>
        </a:xfrm>
      </p:grpSpPr>
      <p:sp>
        <p:nvSpPr>
          <p:cNvPr id="6" name="Picture Placeholder 5"/>
          <p:cNvSpPr>
            <a:spLocks noGrp="1" noChangeAspect="1"/>
          </p:cNvSpPr>
          <p:nvPr>
            <p:ph type="pic" sz="quarter" idx="15" hasCustomPrompt="1"/>
          </p:nvPr>
        </p:nvSpPr>
        <p:spPr>
          <a:xfrm>
            <a:off x="0" y="0"/>
            <a:ext cx="13716000" cy="13716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Or, drag a photo on to this box.</a:t>
            </a:r>
            <a:br>
              <a:rPr lang="en-US" dirty="0"/>
            </a:br>
            <a:r>
              <a:rPr lang="en-US" dirty="0"/>
              <a:t>To change photo, delete it and a new placeholder will appear.</a:t>
            </a:r>
          </a:p>
        </p:txBody>
      </p:sp>
      <p:sp>
        <p:nvSpPr>
          <p:cNvPr id="2" name="Title 1"/>
          <p:cNvSpPr>
            <a:spLocks noGrp="1"/>
          </p:cNvSpPr>
          <p:nvPr>
            <p:ph type="title" hasCustomPrompt="1"/>
          </p:nvPr>
        </p:nvSpPr>
        <p:spPr>
          <a:xfrm>
            <a:off x="14952490" y="3276547"/>
            <a:ext cx="8136904" cy="2049792"/>
          </a:xfrm>
        </p:spPr>
        <p:txBody>
          <a:bodyPr/>
          <a:lstStyle/>
          <a:p>
            <a:r>
              <a:rPr lang="en-US" dirty="0"/>
              <a:t>Click to edit Headline</a:t>
            </a:r>
          </a:p>
        </p:txBody>
      </p:sp>
      <p:sp>
        <p:nvSpPr>
          <p:cNvPr id="9" name="Text Placeholder 8"/>
          <p:cNvSpPr>
            <a:spLocks noGrp="1"/>
          </p:cNvSpPr>
          <p:nvPr>
            <p:ph type="body" sz="quarter" idx="16" hasCustomPrompt="1"/>
          </p:nvPr>
        </p:nvSpPr>
        <p:spPr>
          <a:xfrm>
            <a:off x="14982341" y="6463061"/>
            <a:ext cx="8137525" cy="3877985"/>
          </a:xfrm>
        </p:spPr>
        <p:txBody>
          <a:bodyPr/>
          <a:lstStyle>
            <a:lvl1pPr marL="0" indent="0">
              <a:buNone/>
              <a:defRPr baseline="0"/>
            </a:lvl1pPr>
          </a:lstStyle>
          <a:p>
            <a:pPr lvl="0"/>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p>
        </p:txBody>
      </p:sp>
      <p:sp>
        <p:nvSpPr>
          <p:cNvPr id="11" name="Text Placeholder 3"/>
          <p:cNvSpPr>
            <a:spLocks noGrp="1"/>
          </p:cNvSpPr>
          <p:nvPr>
            <p:ph type="body" sz="quarter" idx="10" hasCustomPrompt="1"/>
          </p:nvPr>
        </p:nvSpPr>
        <p:spPr>
          <a:xfrm>
            <a:off x="14952490" y="5410994"/>
            <a:ext cx="8197229" cy="677108"/>
          </a:xfrm>
        </p:spPr>
        <p:txBody>
          <a:bodyPr/>
          <a:lstStyle>
            <a:lvl1pPr marL="0" indent="0">
              <a:lnSpc>
                <a:spcPct val="100000"/>
              </a:lnSpc>
              <a:buNone/>
              <a:defRPr sz="4400" b="1" cap="all" baseline="0"/>
            </a:lvl1pPr>
          </a:lstStyle>
          <a:p>
            <a:pPr lvl="0"/>
            <a:r>
              <a:rPr lang="en-US" dirty="0"/>
              <a:t>CLICK TO Edit SUBHEAD</a:t>
            </a:r>
          </a:p>
        </p:txBody>
      </p:sp>
      <p:sp>
        <p:nvSpPr>
          <p:cNvPr id="8" name="Text Placeholder 4"/>
          <p:cNvSpPr>
            <a:spLocks noGrp="1"/>
          </p:cNvSpPr>
          <p:nvPr>
            <p:ph type="body" sz="quarter" idx="12" hasCustomPrompt="1"/>
          </p:nvPr>
        </p:nvSpPr>
        <p:spPr>
          <a:xfrm>
            <a:off x="14983135" y="10882058"/>
            <a:ext cx="6933406" cy="607795"/>
          </a:xfrm>
        </p:spPr>
        <p:txBody>
          <a:bodyPr/>
          <a:lstStyle>
            <a:lvl1pPr marL="457200" indent="-457200">
              <a:buFontTx/>
              <a:buBlip>
                <a:blip r:embed="rId2"/>
              </a:buBlip>
              <a:defRPr/>
            </a:lvl1pPr>
          </a:lstStyle>
          <a:p>
            <a:pPr lvl="0"/>
            <a:r>
              <a:rPr lang="en-US" dirty="0"/>
              <a:t>Click to add bulleted list</a:t>
            </a:r>
          </a:p>
        </p:txBody>
      </p:sp>
    </p:spTree>
    <p:extLst>
      <p:ext uri="{BB962C8B-B14F-4D97-AF65-F5344CB8AC3E}">
        <p14:creationId xmlns:p14="http://schemas.microsoft.com/office/powerpoint/2010/main" val="183801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Black Angle">
    <p:spTree>
      <p:nvGrpSpPr>
        <p:cNvPr id="1" name=""/>
        <p:cNvGrpSpPr/>
        <p:nvPr/>
      </p:nvGrpSpPr>
      <p:grpSpPr>
        <a:xfrm>
          <a:off x="0" y="0"/>
          <a:ext cx="0" cy="0"/>
          <a:chOff x="0" y="0"/>
          <a:chExt cx="0" cy="0"/>
        </a:xfrm>
      </p:grpSpPr>
      <p:sp>
        <p:nvSpPr>
          <p:cNvPr id="16" name="Freeform 15"/>
          <p:cNvSpPr/>
          <p:nvPr userDrawn="1"/>
        </p:nvSpPr>
        <p:spPr>
          <a:xfrm>
            <a:off x="0" y="0"/>
            <a:ext cx="11127100" cy="13717588"/>
          </a:xfrm>
          <a:custGeom>
            <a:avLst/>
            <a:gdLst>
              <a:gd name="connsiteX0" fmla="*/ 0 w 11127100"/>
              <a:gd name="connsiteY0" fmla="*/ 0 h 13717588"/>
              <a:gd name="connsiteX1" fmla="*/ 11127100 w 11127100"/>
              <a:gd name="connsiteY1" fmla="*/ 0 h 13717588"/>
              <a:gd name="connsiteX2" fmla="*/ 8708318 w 11127100"/>
              <a:gd name="connsiteY2" fmla="*/ 13717588 h 13717588"/>
              <a:gd name="connsiteX3" fmla="*/ 0 w 11127100"/>
              <a:gd name="connsiteY3" fmla="*/ 13717588 h 13717588"/>
            </a:gdLst>
            <a:ahLst/>
            <a:cxnLst>
              <a:cxn ang="0">
                <a:pos x="connsiteX0" y="connsiteY0"/>
              </a:cxn>
              <a:cxn ang="0">
                <a:pos x="connsiteX1" y="connsiteY1"/>
              </a:cxn>
              <a:cxn ang="0">
                <a:pos x="connsiteX2" y="connsiteY2"/>
              </a:cxn>
              <a:cxn ang="0">
                <a:pos x="connsiteX3" y="connsiteY3"/>
              </a:cxn>
            </a:cxnLst>
            <a:rect l="l" t="t" r="r" b="b"/>
            <a:pathLst>
              <a:path w="11127100" h="13717588">
                <a:moveTo>
                  <a:pt x="0" y="0"/>
                </a:moveTo>
                <a:lnTo>
                  <a:pt x="11127100" y="0"/>
                </a:lnTo>
                <a:lnTo>
                  <a:pt x="8708318" y="13717588"/>
                </a:lnTo>
                <a:lnTo>
                  <a:pt x="0" y="1371758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hasCustomPrompt="1"/>
          </p:nvPr>
        </p:nvSpPr>
        <p:spPr>
          <a:xfrm>
            <a:off x="12120786" y="4572794"/>
            <a:ext cx="10297144" cy="2693045"/>
          </a:xfrm>
        </p:spPr>
        <p:txBody>
          <a:bodyPr anchor="b" anchorCtr="0"/>
          <a:lstStyle>
            <a:lvl1pPr>
              <a:defRPr b="1" cap="all" baseline="0">
                <a:solidFill>
                  <a:schemeClr val="accent3"/>
                </a:solidFill>
              </a:defRPr>
            </a:lvl1pPr>
          </a:lstStyle>
          <a:p>
            <a:r>
              <a:rPr lang="en-US" dirty="0"/>
              <a:t>CLICK TO EDIT TITLE</a:t>
            </a:r>
          </a:p>
        </p:txBody>
      </p:sp>
      <p:sp>
        <p:nvSpPr>
          <p:cNvPr id="8" name="Text Placeholder 5"/>
          <p:cNvSpPr>
            <a:spLocks noGrp="1"/>
          </p:cNvSpPr>
          <p:nvPr>
            <p:ph type="body" sz="quarter" idx="10" hasCustomPrompt="1"/>
          </p:nvPr>
        </p:nvSpPr>
        <p:spPr>
          <a:xfrm>
            <a:off x="12113939" y="7553871"/>
            <a:ext cx="10303991" cy="1800200"/>
          </a:xfrm>
          <a:prstGeom prst="rect">
            <a:avLst/>
          </a:prstGeom>
        </p:spPr>
        <p:txBody>
          <a:bodyPr/>
          <a:lstStyle>
            <a:lvl1pPr>
              <a:defRPr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pic>
        <p:nvPicPr>
          <p:cNvPr id="7" name="Picture 6">
            <a:extLst>
              <a:ext uri="{FF2B5EF4-FFF2-40B4-BE49-F238E27FC236}">
                <a16:creationId xmlns:a16="http://schemas.microsoft.com/office/drawing/2014/main" id="{E6667E11-21B5-5643-A366-C2095A2E9B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68359" y="4908408"/>
            <a:ext cx="5596346" cy="35643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0-#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fade">
                                      <p:cBhvr>
                                        <p:cTn id="20" dur="1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Grid Large">
    <p:bg>
      <p:bgPr>
        <a:solidFill>
          <a:schemeClr val="bg1"/>
        </a:solidFill>
        <a:effectLst/>
      </p:bgPr>
    </p:bg>
    <p:spTree>
      <p:nvGrpSpPr>
        <p:cNvPr id="1" name=""/>
        <p:cNvGrpSpPr/>
        <p:nvPr/>
      </p:nvGrpSpPr>
      <p:grpSpPr>
        <a:xfrm>
          <a:off x="0" y="0"/>
          <a:ext cx="0" cy="0"/>
          <a:chOff x="0" y="0"/>
          <a:chExt cx="0" cy="0"/>
        </a:xfrm>
      </p:grpSpPr>
      <p:sp>
        <p:nvSpPr>
          <p:cNvPr id="8" name="Picture Placeholder 5"/>
          <p:cNvSpPr>
            <a:spLocks noGrp="1" noChangeAspect="1"/>
          </p:cNvSpPr>
          <p:nvPr>
            <p:ph type="pic" sz="quarter" idx="20" hasCustomPrompt="1"/>
          </p:nvPr>
        </p:nvSpPr>
        <p:spPr>
          <a:xfrm>
            <a:off x="0" y="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a:t>
            </a:r>
            <a:br>
              <a:rPr lang="en-US" dirty="0"/>
            </a:br>
            <a:r>
              <a:rPr lang="en-US" dirty="0"/>
              <a:t>To change photo, delete it and a new placeholder will appear.</a:t>
            </a:r>
          </a:p>
        </p:txBody>
      </p:sp>
      <p:sp>
        <p:nvSpPr>
          <p:cNvPr id="9" name="Picture Placeholder 5"/>
          <p:cNvSpPr>
            <a:spLocks noGrp="1" noChangeAspect="1"/>
          </p:cNvSpPr>
          <p:nvPr>
            <p:ph type="pic" sz="quarter" idx="21" hasCustomPrompt="1"/>
          </p:nvPr>
        </p:nvSpPr>
        <p:spPr>
          <a:xfrm>
            <a:off x="0" y="685800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a:t>
            </a:r>
            <a:br>
              <a:rPr lang="en-US" dirty="0"/>
            </a:br>
            <a:r>
              <a:rPr lang="en-US" dirty="0"/>
              <a:t>To change photo, delete it and a new placeholder will appear.</a:t>
            </a:r>
          </a:p>
        </p:txBody>
      </p:sp>
      <p:sp>
        <p:nvSpPr>
          <p:cNvPr id="10" name="Picture Placeholder 5"/>
          <p:cNvSpPr>
            <a:spLocks noGrp="1" noChangeAspect="1"/>
          </p:cNvSpPr>
          <p:nvPr>
            <p:ph type="pic" sz="quarter" idx="22" hasCustomPrompt="1"/>
          </p:nvPr>
        </p:nvSpPr>
        <p:spPr>
          <a:xfrm>
            <a:off x="6858000" y="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a:t>
            </a:r>
            <a:br>
              <a:rPr lang="en-US" dirty="0"/>
            </a:br>
            <a:r>
              <a:rPr lang="en-US" dirty="0"/>
              <a:t>To change photo, delete it and a new placeholder will appear.</a:t>
            </a:r>
          </a:p>
        </p:txBody>
      </p:sp>
      <p:sp>
        <p:nvSpPr>
          <p:cNvPr id="11" name="Picture Placeholder 5"/>
          <p:cNvSpPr>
            <a:spLocks noGrp="1" noChangeAspect="1"/>
          </p:cNvSpPr>
          <p:nvPr>
            <p:ph type="pic" sz="quarter" idx="23" hasCustomPrompt="1"/>
          </p:nvPr>
        </p:nvSpPr>
        <p:spPr>
          <a:xfrm>
            <a:off x="6858000" y="685800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a:t>
            </a:r>
            <a:br>
              <a:rPr lang="en-US" dirty="0"/>
            </a:br>
            <a:r>
              <a:rPr lang="en-US" dirty="0"/>
              <a:t>To change photo, delete it and a new placeholder will appear.</a:t>
            </a:r>
          </a:p>
        </p:txBody>
      </p:sp>
      <p:sp>
        <p:nvSpPr>
          <p:cNvPr id="2" name="Title 1"/>
          <p:cNvSpPr>
            <a:spLocks noGrp="1"/>
          </p:cNvSpPr>
          <p:nvPr>
            <p:ph type="title" hasCustomPrompt="1"/>
          </p:nvPr>
        </p:nvSpPr>
        <p:spPr>
          <a:xfrm>
            <a:off x="14935994" y="3276547"/>
            <a:ext cx="8136904" cy="2049792"/>
          </a:xfrm>
        </p:spPr>
        <p:txBody>
          <a:bodyPr/>
          <a:lstStyle/>
          <a:p>
            <a:r>
              <a:rPr lang="en-US" dirty="0"/>
              <a:t>Click to </a:t>
            </a:r>
            <a:r>
              <a:rPr lang="en-US"/>
              <a:t>edit Headline</a:t>
            </a:r>
            <a:endParaRPr lang="en-US" dirty="0"/>
          </a:p>
        </p:txBody>
      </p:sp>
      <p:sp>
        <p:nvSpPr>
          <p:cNvPr id="15" name="Text Placeholder 8"/>
          <p:cNvSpPr>
            <a:spLocks noGrp="1"/>
          </p:cNvSpPr>
          <p:nvPr>
            <p:ph type="body" sz="quarter" idx="16" hasCustomPrompt="1"/>
          </p:nvPr>
        </p:nvSpPr>
        <p:spPr>
          <a:xfrm>
            <a:off x="14982341" y="6463061"/>
            <a:ext cx="8137525" cy="3799566"/>
          </a:xfrm>
        </p:spPr>
        <p:txBody>
          <a:bodyPr/>
          <a:lstStyle>
            <a:lvl1pPr marL="0" indent="0">
              <a:buNone/>
              <a:defRPr/>
            </a:lvl1pPr>
          </a:lstStyle>
          <a:p>
            <a:pPr lvl="0"/>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p>
        </p:txBody>
      </p:sp>
      <p:sp>
        <p:nvSpPr>
          <p:cNvPr id="16" name="Text Placeholder 3"/>
          <p:cNvSpPr>
            <a:spLocks noGrp="1"/>
          </p:cNvSpPr>
          <p:nvPr>
            <p:ph type="body" sz="quarter" idx="10" hasCustomPrompt="1"/>
          </p:nvPr>
        </p:nvSpPr>
        <p:spPr>
          <a:xfrm>
            <a:off x="14952490" y="5410994"/>
            <a:ext cx="8197229" cy="677108"/>
          </a:xfrm>
        </p:spPr>
        <p:txBody>
          <a:bodyPr/>
          <a:lstStyle>
            <a:lvl1pPr marL="0" indent="0">
              <a:lnSpc>
                <a:spcPct val="100000"/>
              </a:lnSpc>
              <a:buNone/>
              <a:defRPr sz="4400" b="1" cap="all" baseline="0"/>
            </a:lvl1pPr>
          </a:lstStyle>
          <a:p>
            <a:pPr lvl="0"/>
            <a:r>
              <a:rPr lang="en-US" dirty="0"/>
              <a:t>CLICK TO Edit SUBHEAD</a:t>
            </a:r>
          </a:p>
        </p:txBody>
      </p:sp>
      <p:sp>
        <p:nvSpPr>
          <p:cNvPr id="12" name="Text Placeholder 4"/>
          <p:cNvSpPr>
            <a:spLocks noGrp="1"/>
          </p:cNvSpPr>
          <p:nvPr>
            <p:ph type="body" sz="quarter" idx="12" hasCustomPrompt="1"/>
          </p:nvPr>
        </p:nvSpPr>
        <p:spPr>
          <a:xfrm>
            <a:off x="14982341" y="10897394"/>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Grid With Text">
    <p:bg>
      <p:bgPr>
        <a:solidFill>
          <a:schemeClr val="bg1"/>
        </a:solidFill>
        <a:effectLst/>
      </p:bgPr>
    </p:bg>
    <p:spTree>
      <p:nvGrpSpPr>
        <p:cNvPr id="1" name=""/>
        <p:cNvGrpSpPr/>
        <p:nvPr/>
      </p:nvGrpSpPr>
      <p:grpSpPr>
        <a:xfrm>
          <a:off x="0" y="0"/>
          <a:ext cx="0" cy="0"/>
          <a:chOff x="0" y="0"/>
          <a:chExt cx="0" cy="0"/>
        </a:xfrm>
      </p:grpSpPr>
      <p:sp>
        <p:nvSpPr>
          <p:cNvPr id="13" name="Picture Placeholder 5"/>
          <p:cNvSpPr>
            <a:spLocks noGrp="1" noChangeAspect="1"/>
          </p:cNvSpPr>
          <p:nvPr>
            <p:ph type="pic" sz="quarter" idx="10" hasCustomPrompt="1"/>
          </p:nvPr>
        </p:nvSpPr>
        <p:spPr>
          <a:xfrm>
            <a:off x="0"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4" name="Picture Placeholder 5"/>
          <p:cNvSpPr>
            <a:spLocks noGrp="1" noChangeAspect="1"/>
          </p:cNvSpPr>
          <p:nvPr>
            <p:ph type="pic" sz="quarter" idx="11" hasCustomPrompt="1"/>
          </p:nvPr>
        </p:nvSpPr>
        <p:spPr>
          <a:xfrm>
            <a:off x="4572000"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5" name="Picture Placeholder 5"/>
          <p:cNvSpPr>
            <a:spLocks noGrp="1" noChangeAspect="1"/>
          </p:cNvSpPr>
          <p:nvPr>
            <p:ph type="pic" sz="quarter" idx="12" hasCustomPrompt="1"/>
          </p:nvPr>
        </p:nvSpPr>
        <p:spPr>
          <a:xfrm>
            <a:off x="9144000"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6" name="Picture Placeholder 5"/>
          <p:cNvSpPr>
            <a:spLocks noGrp="1" noChangeAspect="1"/>
          </p:cNvSpPr>
          <p:nvPr>
            <p:ph type="pic" sz="quarter" idx="15" hasCustomPrompt="1"/>
          </p:nvPr>
        </p:nvSpPr>
        <p:spPr>
          <a:xfrm>
            <a:off x="0"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7" name="Picture Placeholder 5"/>
          <p:cNvSpPr>
            <a:spLocks noGrp="1" noChangeAspect="1"/>
          </p:cNvSpPr>
          <p:nvPr>
            <p:ph type="pic" sz="quarter" idx="16" hasCustomPrompt="1"/>
          </p:nvPr>
        </p:nvSpPr>
        <p:spPr>
          <a:xfrm>
            <a:off x="4572000"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8" name="Picture Placeholder 5"/>
          <p:cNvSpPr>
            <a:spLocks noGrp="1" noChangeAspect="1"/>
          </p:cNvSpPr>
          <p:nvPr>
            <p:ph type="pic" sz="quarter" idx="17" hasCustomPrompt="1"/>
          </p:nvPr>
        </p:nvSpPr>
        <p:spPr>
          <a:xfrm>
            <a:off x="9144000"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9" name="Picture Placeholder 5"/>
          <p:cNvSpPr>
            <a:spLocks noGrp="1" noChangeAspect="1"/>
          </p:cNvSpPr>
          <p:nvPr>
            <p:ph type="pic" sz="quarter" idx="20" hasCustomPrompt="1"/>
          </p:nvPr>
        </p:nvSpPr>
        <p:spPr>
          <a:xfrm>
            <a:off x="0"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a:t>
            </a:r>
            <a:br>
              <a:rPr lang="en-US" dirty="0"/>
            </a:br>
            <a:r>
              <a:rPr lang="en-US" dirty="0"/>
              <a:t>To change photo, delete it and a new placeholder will appear.</a:t>
            </a:r>
          </a:p>
        </p:txBody>
      </p:sp>
      <p:sp>
        <p:nvSpPr>
          <p:cNvPr id="20" name="Picture Placeholder 5"/>
          <p:cNvSpPr>
            <a:spLocks noGrp="1" noChangeAspect="1"/>
          </p:cNvSpPr>
          <p:nvPr>
            <p:ph type="pic" sz="quarter" idx="21" hasCustomPrompt="1"/>
          </p:nvPr>
        </p:nvSpPr>
        <p:spPr>
          <a:xfrm>
            <a:off x="4572000"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21" name="Picture Placeholder 5"/>
          <p:cNvSpPr>
            <a:spLocks noGrp="1" noChangeAspect="1"/>
          </p:cNvSpPr>
          <p:nvPr>
            <p:ph type="pic" sz="quarter" idx="22" hasCustomPrompt="1"/>
          </p:nvPr>
        </p:nvSpPr>
        <p:spPr>
          <a:xfrm>
            <a:off x="9144000"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2" name="Title 1"/>
          <p:cNvSpPr>
            <a:spLocks noGrp="1"/>
          </p:cNvSpPr>
          <p:nvPr>
            <p:ph type="title" hasCustomPrompt="1"/>
          </p:nvPr>
        </p:nvSpPr>
        <p:spPr>
          <a:xfrm>
            <a:off x="14952490" y="3276547"/>
            <a:ext cx="8136904" cy="2049792"/>
          </a:xfrm>
        </p:spPr>
        <p:txBody>
          <a:bodyPr/>
          <a:lstStyle>
            <a:lvl1pPr>
              <a:defRPr b="1" baseline="0">
                <a:latin typeface="Franklin Gothic Demi" panose="020B0703020102020204" pitchFamily="34" charset="0"/>
              </a:defRPr>
            </a:lvl1pPr>
          </a:lstStyle>
          <a:p>
            <a:r>
              <a:rPr lang="en-US" dirty="0"/>
              <a:t>Click to edit Headline</a:t>
            </a:r>
          </a:p>
        </p:txBody>
      </p:sp>
      <p:sp>
        <p:nvSpPr>
          <p:cNvPr id="25" name="Text Placeholder 8"/>
          <p:cNvSpPr>
            <a:spLocks noGrp="1"/>
          </p:cNvSpPr>
          <p:nvPr>
            <p:ph type="body" sz="quarter" idx="23" hasCustomPrompt="1"/>
          </p:nvPr>
        </p:nvSpPr>
        <p:spPr>
          <a:xfrm>
            <a:off x="14982341" y="6463061"/>
            <a:ext cx="8137525" cy="3799566"/>
          </a:xfrm>
        </p:spPr>
        <p:txBody>
          <a:bodyPr/>
          <a:lstStyle>
            <a:lvl1pPr marL="0" indent="0">
              <a:buNone/>
              <a:defRPr/>
            </a:lvl1pPr>
          </a:lstStyle>
          <a:p>
            <a:pPr lvl="0"/>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p>
        </p:txBody>
      </p:sp>
      <p:sp>
        <p:nvSpPr>
          <p:cNvPr id="26" name="Text Placeholder 3"/>
          <p:cNvSpPr>
            <a:spLocks noGrp="1"/>
          </p:cNvSpPr>
          <p:nvPr>
            <p:ph type="body" sz="quarter" idx="24" hasCustomPrompt="1"/>
          </p:nvPr>
        </p:nvSpPr>
        <p:spPr>
          <a:xfrm>
            <a:off x="14952490" y="5410994"/>
            <a:ext cx="8197229" cy="677108"/>
          </a:xfrm>
        </p:spPr>
        <p:txBody>
          <a:bodyPr/>
          <a:lstStyle>
            <a:lvl1pPr marL="0" indent="0">
              <a:lnSpc>
                <a:spcPct val="100000"/>
              </a:lnSpc>
              <a:buNone/>
              <a:defRPr sz="4400" b="1" cap="all" baseline="0"/>
            </a:lvl1pPr>
          </a:lstStyle>
          <a:p>
            <a:pPr lvl="0"/>
            <a:r>
              <a:rPr lang="en-US" dirty="0"/>
              <a:t>CLICK TO Edit SUBHEAD</a:t>
            </a:r>
          </a:p>
        </p:txBody>
      </p:sp>
      <p:sp>
        <p:nvSpPr>
          <p:cNvPr id="22" name="Text Placeholder 4"/>
          <p:cNvSpPr>
            <a:spLocks noGrp="1"/>
          </p:cNvSpPr>
          <p:nvPr>
            <p:ph type="body" sz="quarter" idx="25" hasCustomPrompt="1"/>
          </p:nvPr>
        </p:nvSpPr>
        <p:spPr>
          <a:xfrm>
            <a:off x="14982341" y="10844335"/>
            <a:ext cx="6933406" cy="607795"/>
          </a:xfrm>
        </p:spPr>
        <p:txBody>
          <a:bodyPr/>
          <a:lstStyle>
            <a:lvl1pPr marL="457200" indent="-457200">
              <a:buFontTx/>
              <a:buBlip>
                <a:blip r:embed="rId2"/>
              </a:buBlip>
              <a:defRPr/>
            </a:lvl1pPr>
          </a:lstStyle>
          <a:p>
            <a:pPr lvl="0"/>
            <a:r>
              <a:rPr lang="en-US" dirty="0"/>
              <a:t>Click to add bulleted list</a:t>
            </a:r>
          </a:p>
        </p:txBody>
      </p:sp>
    </p:spTree>
    <p:extLst>
      <p:ext uri="{BB962C8B-B14F-4D97-AF65-F5344CB8AC3E}">
        <p14:creationId xmlns:p14="http://schemas.microsoft.com/office/powerpoint/2010/main" val="171658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0"/>
                                        <p:tgtEl>
                                          <p:spTgt spid="14"/>
                                        </p:tgtEl>
                                      </p:cBhvr>
                                    </p:animEffect>
                                  </p:childTnLst>
                                </p:cTn>
                              </p:par>
                              <p:par>
                                <p:cTn id="11" presetID="10" presetClass="entr" presetSubtype="0" fill="hold" grpId="0" nodeType="withEffect">
                                  <p:stCondLst>
                                    <p:cond delay="16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000"/>
                                        <p:tgtEl>
                                          <p:spTgt spid="15"/>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20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000"/>
                                        <p:tgtEl>
                                          <p:spTgt spid="17"/>
                                        </p:tgtEl>
                                      </p:cBhvr>
                                    </p:animEffect>
                                  </p:childTnLst>
                                </p:cTn>
                              </p:par>
                              <p:par>
                                <p:cTn id="20" presetID="10" presetClass="entr" presetSubtype="0" fill="hold" grpId="0" nodeType="withEffect">
                                  <p:stCondLst>
                                    <p:cond delay="6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000"/>
                                        <p:tgtEl>
                                          <p:spTgt spid="18"/>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2000"/>
                                        <p:tgtEl>
                                          <p:spTgt spid="19"/>
                                        </p:tgtEl>
                                      </p:cBhvr>
                                    </p:animEffect>
                                  </p:childTnLst>
                                </p:cTn>
                              </p:par>
                              <p:par>
                                <p:cTn id="26" presetID="10" presetClass="entr" presetSubtype="0" fill="hold" grpId="0" nodeType="withEffect">
                                  <p:stCondLst>
                                    <p:cond delay="12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2000"/>
                                        <p:tgtEl>
                                          <p:spTgt spid="20"/>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Full Photo Grid">
    <p:bg>
      <p:bgPr>
        <a:solidFill>
          <a:schemeClr val="tx1"/>
        </a:solidFill>
        <a:effectLst/>
      </p:bgPr>
    </p:bg>
    <p:spTree>
      <p:nvGrpSpPr>
        <p:cNvPr id="1" name=""/>
        <p:cNvGrpSpPr/>
        <p:nvPr/>
      </p:nvGrpSpPr>
      <p:grpSpPr>
        <a:xfrm>
          <a:off x="0" y="0"/>
          <a:ext cx="0" cy="0"/>
          <a:chOff x="0" y="0"/>
          <a:chExt cx="0" cy="0"/>
        </a:xfrm>
      </p:grpSpPr>
      <p:sp>
        <p:nvSpPr>
          <p:cNvPr id="6" name="Picture Placeholder 5"/>
          <p:cNvSpPr>
            <a:spLocks noGrp="1" noChangeAspect="1"/>
          </p:cNvSpPr>
          <p:nvPr>
            <p:ph type="pic" sz="quarter" idx="10" hasCustomPrompt="1"/>
          </p:nvPr>
        </p:nvSpPr>
        <p:spPr>
          <a:xfrm>
            <a:off x="743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a:t>
            </a:r>
            <a:br>
              <a:rPr lang="en-US" dirty="0"/>
            </a:br>
            <a:r>
              <a:rPr lang="en-US" dirty="0"/>
              <a:t>To change photo, delete it and a new placeholder will appear.</a:t>
            </a:r>
          </a:p>
        </p:txBody>
      </p:sp>
      <p:sp>
        <p:nvSpPr>
          <p:cNvPr id="35" name="Picture Placeholder 5"/>
          <p:cNvSpPr>
            <a:spLocks noGrp="1" noChangeAspect="1"/>
          </p:cNvSpPr>
          <p:nvPr>
            <p:ph type="pic" sz="quarter" idx="11" hasCustomPrompt="1"/>
          </p:nvPr>
        </p:nvSpPr>
        <p:spPr>
          <a:xfrm>
            <a:off x="5315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36" name="Picture Placeholder 5"/>
          <p:cNvSpPr>
            <a:spLocks noGrp="1" noChangeAspect="1"/>
          </p:cNvSpPr>
          <p:nvPr>
            <p:ph type="pic" sz="quarter" idx="12" hasCustomPrompt="1"/>
          </p:nvPr>
        </p:nvSpPr>
        <p:spPr>
          <a:xfrm>
            <a:off x="9887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37" name="Picture Placeholder 5"/>
          <p:cNvSpPr>
            <a:spLocks noGrp="1" noChangeAspect="1"/>
          </p:cNvSpPr>
          <p:nvPr>
            <p:ph type="pic" sz="quarter" idx="13" hasCustomPrompt="1"/>
          </p:nvPr>
        </p:nvSpPr>
        <p:spPr>
          <a:xfrm>
            <a:off x="14459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38" name="Picture Placeholder 5"/>
          <p:cNvSpPr>
            <a:spLocks noGrp="1" noChangeAspect="1"/>
          </p:cNvSpPr>
          <p:nvPr>
            <p:ph type="pic" sz="quarter" idx="14" hasCustomPrompt="1"/>
          </p:nvPr>
        </p:nvSpPr>
        <p:spPr>
          <a:xfrm>
            <a:off x="19031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39" name="Picture Placeholder 5"/>
          <p:cNvSpPr>
            <a:spLocks noGrp="1" noChangeAspect="1"/>
          </p:cNvSpPr>
          <p:nvPr>
            <p:ph type="pic" sz="quarter" idx="15" hasCustomPrompt="1"/>
          </p:nvPr>
        </p:nvSpPr>
        <p:spPr>
          <a:xfrm>
            <a:off x="743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0" name="Picture Placeholder 5"/>
          <p:cNvSpPr>
            <a:spLocks noGrp="1" noChangeAspect="1"/>
          </p:cNvSpPr>
          <p:nvPr>
            <p:ph type="pic" sz="quarter" idx="16" hasCustomPrompt="1"/>
          </p:nvPr>
        </p:nvSpPr>
        <p:spPr>
          <a:xfrm>
            <a:off x="5315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1" name="Picture Placeholder 5"/>
          <p:cNvSpPr>
            <a:spLocks noGrp="1" noChangeAspect="1"/>
          </p:cNvSpPr>
          <p:nvPr>
            <p:ph type="pic" sz="quarter" idx="17" hasCustomPrompt="1"/>
          </p:nvPr>
        </p:nvSpPr>
        <p:spPr>
          <a:xfrm>
            <a:off x="9887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2" name="Picture Placeholder 5"/>
          <p:cNvSpPr>
            <a:spLocks noGrp="1" noChangeAspect="1"/>
          </p:cNvSpPr>
          <p:nvPr>
            <p:ph type="pic" sz="quarter" idx="18" hasCustomPrompt="1"/>
          </p:nvPr>
        </p:nvSpPr>
        <p:spPr>
          <a:xfrm>
            <a:off x="14459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3" name="Picture Placeholder 5"/>
          <p:cNvSpPr>
            <a:spLocks noGrp="1" noChangeAspect="1"/>
          </p:cNvSpPr>
          <p:nvPr>
            <p:ph type="pic" sz="quarter" idx="19" hasCustomPrompt="1"/>
          </p:nvPr>
        </p:nvSpPr>
        <p:spPr>
          <a:xfrm>
            <a:off x="19031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4" name="Picture Placeholder 5"/>
          <p:cNvSpPr>
            <a:spLocks noGrp="1" noChangeAspect="1"/>
          </p:cNvSpPr>
          <p:nvPr>
            <p:ph type="pic" sz="quarter" idx="20" hasCustomPrompt="1"/>
          </p:nvPr>
        </p:nvSpPr>
        <p:spPr>
          <a:xfrm>
            <a:off x="743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a:t>
            </a:r>
            <a:br>
              <a:rPr lang="en-US" dirty="0"/>
            </a:br>
            <a:r>
              <a:rPr lang="en-US" dirty="0"/>
              <a:t>To change photo, delete it and a new placeholder will appear.</a:t>
            </a:r>
          </a:p>
        </p:txBody>
      </p:sp>
      <p:sp>
        <p:nvSpPr>
          <p:cNvPr id="45" name="Picture Placeholder 5"/>
          <p:cNvSpPr>
            <a:spLocks noGrp="1" noChangeAspect="1"/>
          </p:cNvSpPr>
          <p:nvPr>
            <p:ph type="pic" sz="quarter" idx="21" hasCustomPrompt="1"/>
          </p:nvPr>
        </p:nvSpPr>
        <p:spPr>
          <a:xfrm>
            <a:off x="5315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6" name="Picture Placeholder 5"/>
          <p:cNvSpPr>
            <a:spLocks noGrp="1" noChangeAspect="1"/>
          </p:cNvSpPr>
          <p:nvPr>
            <p:ph type="pic" sz="quarter" idx="22" hasCustomPrompt="1"/>
          </p:nvPr>
        </p:nvSpPr>
        <p:spPr>
          <a:xfrm>
            <a:off x="9887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7" name="Picture Placeholder 5"/>
          <p:cNvSpPr>
            <a:spLocks noGrp="1" noChangeAspect="1"/>
          </p:cNvSpPr>
          <p:nvPr>
            <p:ph type="pic" sz="quarter" idx="23" hasCustomPrompt="1"/>
          </p:nvPr>
        </p:nvSpPr>
        <p:spPr>
          <a:xfrm>
            <a:off x="14459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8" name="Picture Placeholder 5"/>
          <p:cNvSpPr>
            <a:spLocks noGrp="1" noChangeAspect="1"/>
          </p:cNvSpPr>
          <p:nvPr>
            <p:ph type="pic" sz="quarter" idx="24" hasCustomPrompt="1"/>
          </p:nvPr>
        </p:nvSpPr>
        <p:spPr>
          <a:xfrm>
            <a:off x="19031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Tree>
    <p:extLst>
      <p:ext uri="{BB962C8B-B14F-4D97-AF65-F5344CB8AC3E}">
        <p14:creationId xmlns:p14="http://schemas.microsoft.com/office/powerpoint/2010/main" val="55829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0"/>
                                        <p:tgtEl>
                                          <p:spTgt spid="6"/>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3000"/>
                                        <p:tgtEl>
                                          <p:spTgt spid="3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3000"/>
                                        <p:tgtEl>
                                          <p:spTgt spid="36"/>
                                        </p:tgtEl>
                                      </p:cBhvr>
                                    </p:animEffect>
                                  </p:childTnLst>
                                </p:cTn>
                              </p:par>
                              <p:par>
                                <p:cTn id="14" presetID="10" presetClass="entr" presetSubtype="0" fill="hold" grpId="0" nodeType="withEffect">
                                  <p:stCondLst>
                                    <p:cond delay="130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3000"/>
                                        <p:tgtEl>
                                          <p:spTgt spid="37"/>
                                        </p:tgtEl>
                                      </p:cBhvr>
                                    </p:animEffect>
                                  </p:childTnLst>
                                </p:cTn>
                              </p:par>
                              <p:par>
                                <p:cTn id="17" presetID="10" presetClass="entr" presetSubtype="0" fill="hold" grpId="0" nodeType="withEffect">
                                  <p:stCondLst>
                                    <p:cond delay="70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3000"/>
                                        <p:tgtEl>
                                          <p:spTgt spid="38"/>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30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3000"/>
                                        <p:tgtEl>
                                          <p:spTgt spid="40"/>
                                        </p:tgtEl>
                                      </p:cBhvr>
                                    </p:animEffect>
                                  </p:childTnLst>
                                </p:cTn>
                              </p:par>
                              <p:par>
                                <p:cTn id="26" presetID="10" presetClass="entr" presetSubtype="0" fill="hold" grpId="0" nodeType="withEffect">
                                  <p:stCondLst>
                                    <p:cond delay="10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3000"/>
                                        <p:tgtEl>
                                          <p:spTgt spid="41"/>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3000"/>
                                        <p:tgtEl>
                                          <p:spTgt spid="42"/>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3000"/>
                                        <p:tgtEl>
                                          <p:spTgt spid="43"/>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3000"/>
                                        <p:tgtEl>
                                          <p:spTgt spid="44"/>
                                        </p:tgtEl>
                                      </p:cBhvr>
                                    </p:animEffect>
                                  </p:childTnLst>
                                </p:cTn>
                              </p:par>
                              <p:par>
                                <p:cTn id="38" presetID="10" presetClass="entr" presetSubtype="0" fill="hold" grpId="0" nodeType="withEffect">
                                  <p:stCondLst>
                                    <p:cond delay="30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3000"/>
                                        <p:tgtEl>
                                          <p:spTgt spid="45"/>
                                        </p:tgtEl>
                                      </p:cBhvr>
                                    </p:animEffect>
                                  </p:childTnLst>
                                </p:cTn>
                              </p:par>
                              <p:par>
                                <p:cTn id="41" presetID="10" presetClass="entr" presetSubtype="0" fill="hold" grpId="0" nodeType="withEffect">
                                  <p:stCondLst>
                                    <p:cond delay="9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3000"/>
                                        <p:tgtEl>
                                          <p:spTgt spid="46"/>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3000"/>
                                        <p:tgtEl>
                                          <p:spTgt spid="47"/>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3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ull Screen Photo">
    <p:spTree>
      <p:nvGrpSpPr>
        <p:cNvPr id="1" name=""/>
        <p:cNvGrpSpPr/>
        <p:nvPr/>
      </p:nvGrpSpPr>
      <p:grpSpPr>
        <a:xfrm>
          <a:off x="0" y="0"/>
          <a:ext cx="0" cy="0"/>
          <a:chOff x="0" y="0"/>
          <a:chExt cx="0" cy="0"/>
        </a:xfrm>
      </p:grpSpPr>
      <p:sp>
        <p:nvSpPr>
          <p:cNvPr id="5" name="Picture Placeholder 5"/>
          <p:cNvSpPr>
            <a:spLocks noGrp="1"/>
          </p:cNvSpPr>
          <p:nvPr>
            <p:ph type="pic" sz="quarter" idx="22" hasCustomPrompt="1"/>
          </p:nvPr>
        </p:nvSpPr>
        <p:spPr>
          <a:xfrm>
            <a:off x="0" y="0"/>
            <a:ext cx="24385588" cy="13717588"/>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32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Or, drag your photo on to this box. </a:t>
            </a:r>
            <a:br>
              <a:rPr lang="en-US" dirty="0"/>
            </a:br>
            <a:r>
              <a:rPr lang="en-US" dirty="0"/>
              <a:t>To change photo, delete it and a new placeholder will appear.</a:t>
            </a:r>
          </a:p>
        </p:txBody>
      </p:sp>
    </p:spTree>
    <p:extLst>
      <p:ext uri="{BB962C8B-B14F-4D97-AF65-F5344CB8AC3E}">
        <p14:creationId xmlns:p14="http://schemas.microsoft.com/office/powerpoint/2010/main" val="35560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Screen Video">
    <p:spTree>
      <p:nvGrpSpPr>
        <p:cNvPr id="1" name=""/>
        <p:cNvGrpSpPr/>
        <p:nvPr/>
      </p:nvGrpSpPr>
      <p:grpSpPr>
        <a:xfrm>
          <a:off x="0" y="0"/>
          <a:ext cx="0" cy="0"/>
          <a:chOff x="0" y="0"/>
          <a:chExt cx="0" cy="0"/>
        </a:xfrm>
      </p:grpSpPr>
      <p:sp>
        <p:nvSpPr>
          <p:cNvPr id="6" name="Media Placeholder 5"/>
          <p:cNvSpPr>
            <a:spLocks noGrp="1"/>
          </p:cNvSpPr>
          <p:nvPr>
            <p:ph type="media" sz="quarter" idx="10" hasCustomPrompt="1"/>
          </p:nvPr>
        </p:nvSpPr>
        <p:spPr>
          <a:xfrm>
            <a:off x="0" y="0"/>
            <a:ext cx="24385588" cy="13717588"/>
          </a:xfrm>
          <a:prstGeom prst="rect">
            <a:avLst/>
          </a:prstGeom>
          <a:pattFill prst="lgCheck">
            <a:fgClr>
              <a:schemeClr val="tx2">
                <a:lumMod val="10000"/>
                <a:lumOff val="90000"/>
              </a:schemeClr>
            </a:fgClr>
            <a:bgClr>
              <a:schemeClr val="bg1"/>
            </a:bgClr>
          </a:pattFill>
        </p:spPr>
        <p:txBody>
          <a:bodyPr vert="horz" wrap="none" lIns="0" rIns="0" anchor="t" anchorCtr="0">
            <a:noAutofit/>
          </a:bodyPr>
          <a:lstStyle>
            <a:lvl1pPr marL="0" indent="0" algn="ctr">
              <a:buNone/>
              <a:defRPr sz="9600" b="0"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marL="914424" marR="0" lvl="0" indent="-914424" algn="l" defTabSz="2438462" rtl="0" eaLnBrk="1" fontAlgn="auto" latinLnBrk="0" hangingPunct="1">
              <a:lnSpc>
                <a:spcPct val="100000"/>
              </a:lnSpc>
              <a:spcBef>
                <a:spcPct val="20000"/>
              </a:spcBef>
              <a:spcAft>
                <a:spcPts val="0"/>
              </a:spcAft>
              <a:buClrTx/>
              <a:buSzTx/>
              <a:tabLst/>
              <a:defRPr/>
            </a:pPr>
            <a:r>
              <a:rPr lang="en-US" dirty="0"/>
              <a:t>Click Icon to add Video</a:t>
            </a:r>
          </a:p>
        </p:txBody>
      </p:sp>
    </p:spTree>
    <p:extLst>
      <p:ext uri="{BB962C8B-B14F-4D97-AF65-F5344CB8AC3E}">
        <p14:creationId xmlns:p14="http://schemas.microsoft.com/office/powerpoint/2010/main" val="167388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he End">
    <p:spTree>
      <p:nvGrpSpPr>
        <p:cNvPr id="1" name=""/>
        <p:cNvGrpSpPr/>
        <p:nvPr/>
      </p:nvGrpSpPr>
      <p:grpSpPr>
        <a:xfrm>
          <a:off x="0" y="0"/>
          <a:ext cx="0" cy="0"/>
          <a:chOff x="0" y="0"/>
          <a:chExt cx="0" cy="0"/>
        </a:xfrm>
      </p:grpSpPr>
      <p:sp>
        <p:nvSpPr>
          <p:cNvPr id="7" name="Заголовок 1"/>
          <p:cNvSpPr>
            <a:spLocks noGrp="1"/>
          </p:cNvSpPr>
          <p:nvPr>
            <p:ph type="title" hasCustomPrompt="1"/>
          </p:nvPr>
        </p:nvSpPr>
        <p:spPr>
          <a:xfrm>
            <a:off x="0" y="9955138"/>
            <a:ext cx="24385588" cy="1477328"/>
          </a:xfrm>
          <a:prstGeom prst="rect">
            <a:avLst/>
          </a:prstGeom>
        </p:spPr>
        <p:txBody>
          <a:bodyPr wrap="square" lIns="0" tIns="0" rIns="0" bIns="0">
            <a:spAutoFit/>
          </a:bodyPr>
          <a:lstStyle>
            <a:lvl1pPr marL="0" marR="0" indent="0" algn="ctr" defTabSz="2438462" rtl="0" eaLnBrk="1" fontAlgn="auto" latinLnBrk="0" hangingPunct="1">
              <a:lnSpc>
                <a:spcPct val="100000"/>
              </a:lnSpc>
              <a:spcBef>
                <a:spcPct val="0"/>
              </a:spcBef>
              <a:spcAft>
                <a:spcPts val="0"/>
              </a:spcAft>
              <a:buClrTx/>
              <a:buSzTx/>
              <a:buFontTx/>
              <a:buNone/>
              <a:tabLst>
                <a:tab pos="3641634" algn="l"/>
              </a:tabLst>
              <a:defRPr sz="9600" b="1" i="0" cap="all" baseline="0">
                <a:solidFill>
                  <a:schemeClr val="tx1"/>
                </a:solidFill>
                <a:latin typeface="Franklin Gothic Demi" panose="020B0703020102020204" pitchFamily="34" charset="0"/>
                <a:ea typeface="Franklin Gothic Demi" panose="020B0703020102020204" pitchFamily="34" charset="0"/>
                <a:cs typeface="Franklin Gothic Demi" panose="020B0703020102020204" pitchFamily="34" charset="0"/>
              </a:defRPr>
            </a:lvl1pPr>
          </a:lstStyle>
          <a:p>
            <a:r>
              <a:rPr lang="en-US" dirty="0"/>
              <a:t>Click to add text</a:t>
            </a:r>
            <a:endParaRPr lang="ru-RU" dirty="0"/>
          </a:p>
        </p:txBody>
      </p:sp>
      <p:pic>
        <p:nvPicPr>
          <p:cNvPr id="4" name="Picture 3">
            <a:extLst>
              <a:ext uri="{FF2B5EF4-FFF2-40B4-BE49-F238E27FC236}">
                <a16:creationId xmlns:a16="http://schemas.microsoft.com/office/drawing/2014/main" id="{0BFD00D4-5040-2048-9891-F59812A2EF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79381" y="3146245"/>
            <a:ext cx="6226825" cy="39658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791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attern 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10680626" y="2034258"/>
            <a:ext cx="0" cy="96490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12120786" y="4554538"/>
            <a:ext cx="10513168" cy="2693045"/>
          </a:xfrm>
        </p:spPr>
        <p:txBody>
          <a:bodyPr anchor="b" anchorCtr="0"/>
          <a:lstStyle>
            <a:lvl1pPr>
              <a:defRPr b="1" cap="all" baseline="0">
                <a:solidFill>
                  <a:schemeClr val="accent3"/>
                </a:solidFill>
              </a:defRPr>
            </a:lvl1pPr>
          </a:lstStyle>
          <a:p>
            <a:r>
              <a:rPr lang="en-US" dirty="0"/>
              <a:t>CLICK TO EDIT TITLE</a:t>
            </a:r>
          </a:p>
        </p:txBody>
      </p:sp>
      <p:sp>
        <p:nvSpPr>
          <p:cNvPr id="10" name="Text Placeholder 5"/>
          <p:cNvSpPr>
            <a:spLocks noGrp="1"/>
          </p:cNvSpPr>
          <p:nvPr>
            <p:ph type="body" sz="quarter" idx="10" hasCustomPrompt="1"/>
          </p:nvPr>
        </p:nvSpPr>
        <p:spPr>
          <a:xfrm>
            <a:off x="12120786" y="7535615"/>
            <a:ext cx="10513168" cy="1800200"/>
          </a:xfrm>
          <a:prstGeom prst="rect">
            <a:avLst/>
          </a:prstGeom>
        </p:spPr>
        <p:txBody>
          <a:bodyPr/>
          <a:lstStyle>
            <a:lvl1pPr>
              <a:defRPr b="1" i="0" cap="all" baseline="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pic>
        <p:nvPicPr>
          <p:cNvPr id="8" name="Picture 7">
            <a:extLst>
              <a:ext uri="{FF2B5EF4-FFF2-40B4-BE49-F238E27FC236}">
                <a16:creationId xmlns:a16="http://schemas.microsoft.com/office/drawing/2014/main" id="{35247386-28DE-7E47-97E0-7C2CCC4B9D7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42140" y="5016240"/>
            <a:ext cx="5596346" cy="35643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left)">
                                      <p:cBhvr>
                                        <p:cTn id="8" dur="1000"/>
                                        <p:tgtEl>
                                          <p:spTgt spid="2"/>
                                        </p:tgtEl>
                                      </p:cBhvr>
                                    </p:animEffect>
                                  </p:childTnLst>
                                </p:cTn>
                              </p:par>
                            </p:childTnLst>
                          </p:cTn>
                        </p:par>
                        <p:par>
                          <p:cTn id="9" fill="hold">
                            <p:stCondLst>
                              <p:cond delay="1000"/>
                            </p:stCondLst>
                            <p:childTnLst>
                              <p:par>
                                <p:cTn id="10" presetID="12" presetClass="entr" presetSubtype="2"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100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10">
                                            <p:txEl>
                                              <p:pRg st="0" end="0"/>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tmplLst>
          <p:tmpl lvl="1">
            <p:tnLst>
              <p:par>
                <p:cTn presetID="12" presetClass="entr" presetSubtype="2"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p:tgtEl>
                          <p:spTgt spid="10"/>
                        </p:tgtEl>
                        <p:attrNameLst>
                          <p:attrName>ppt_x</p:attrName>
                        </p:attrNameLst>
                      </p:cBhvr>
                      <p:tavLst>
                        <p:tav tm="0">
                          <p:val>
                            <p:strVal val="#ppt_x+#ppt_w*1.125000"/>
                          </p:val>
                        </p:tav>
                        <p:tav tm="100000">
                          <p:val>
                            <p:strVal val="#ppt_x"/>
                          </p:val>
                        </p:tav>
                      </p:tavLst>
                    </p:anim>
                    <p:animEffect transition="in" filter="wipe(left)">
                      <p:cBhvr>
                        <p:cTn dur="1000"/>
                        <p:tgtEl>
                          <p:spTgt spid="10"/>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attern Tw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Заголовок 1"/>
          <p:cNvSpPr>
            <a:spLocks noGrp="1"/>
          </p:cNvSpPr>
          <p:nvPr>
            <p:ph type="title" hasCustomPrompt="1"/>
          </p:nvPr>
        </p:nvSpPr>
        <p:spPr>
          <a:xfrm>
            <a:off x="0" y="9485669"/>
            <a:ext cx="24385588" cy="1477328"/>
          </a:xfrm>
          <a:prstGeom prst="rect">
            <a:avLst/>
          </a:prstGeom>
        </p:spPr>
        <p:txBody>
          <a:bodyPr wrap="square" lIns="0" tIns="0" rIns="0" bIns="0">
            <a:spAutoFit/>
          </a:bodyPr>
          <a:lstStyle>
            <a:lvl1pPr marL="0" marR="0" indent="0" algn="ctr" defTabSz="2438462" rtl="0" eaLnBrk="1" fontAlgn="auto" latinLnBrk="0" hangingPunct="1">
              <a:lnSpc>
                <a:spcPct val="100000"/>
              </a:lnSpc>
              <a:spcBef>
                <a:spcPct val="0"/>
              </a:spcBef>
              <a:spcAft>
                <a:spcPts val="0"/>
              </a:spcAft>
              <a:buClrTx/>
              <a:buSzTx/>
              <a:buFontTx/>
              <a:buNone/>
              <a:tabLst>
                <a:tab pos="3641634" algn="l"/>
              </a:tabLst>
              <a:defRPr sz="9600" b="1" i="0" cap="all" baseline="0">
                <a:solidFill>
                  <a:schemeClr val="accent3"/>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r>
              <a:rPr lang="en-US" dirty="0"/>
              <a:t>CLICK TO EDIT TITLE</a:t>
            </a:r>
            <a:endParaRPr lang="ru-RU" dirty="0"/>
          </a:p>
        </p:txBody>
      </p:sp>
      <p:sp>
        <p:nvSpPr>
          <p:cNvPr id="16" name="Text Placeholder 15"/>
          <p:cNvSpPr>
            <a:spLocks noGrp="1"/>
          </p:cNvSpPr>
          <p:nvPr>
            <p:ph type="body" sz="quarter" idx="10" hasCustomPrompt="1"/>
          </p:nvPr>
        </p:nvSpPr>
        <p:spPr>
          <a:xfrm>
            <a:off x="0" y="10973991"/>
            <a:ext cx="24385588" cy="925894"/>
          </a:xfrm>
          <a:prstGeom prst="rect">
            <a:avLst/>
          </a:prstGeom>
        </p:spPr>
        <p:txBody>
          <a:bodyPr>
            <a:spAutoFit/>
          </a:bodyPr>
          <a:lstStyle>
            <a:lvl1pPr marL="0" indent="0" algn="ctr">
              <a:buNone/>
              <a:defRPr sz="6000" b="1" i="0" cap="all" baseline="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1219229" indent="0" algn="ctr">
              <a:buNone/>
              <a:defRPr b="1" i="0">
                <a:latin typeface="Archivo" charset="0"/>
                <a:ea typeface="Archivo" charset="0"/>
                <a:cs typeface="Archivo" charset="0"/>
              </a:defRPr>
            </a:lvl2pPr>
            <a:lvl3pPr marL="2438461" indent="0" algn="ctr">
              <a:buNone/>
              <a:defRPr b="1" i="0">
                <a:latin typeface="Archivo" charset="0"/>
                <a:ea typeface="Archivo" charset="0"/>
                <a:cs typeface="Archivo" charset="0"/>
              </a:defRPr>
            </a:lvl3pPr>
            <a:lvl4pPr marL="3657692" indent="0" algn="ctr">
              <a:buNone/>
              <a:defRPr b="1" i="0">
                <a:latin typeface="Archivo" charset="0"/>
                <a:ea typeface="Archivo" charset="0"/>
                <a:cs typeface="Archivo" charset="0"/>
              </a:defRPr>
            </a:lvl4pPr>
            <a:lvl5pPr marL="4876922" indent="0" algn="ctr">
              <a:buNone/>
              <a:defRPr b="1" i="0">
                <a:latin typeface="Archivo" charset="0"/>
                <a:ea typeface="Archivo" charset="0"/>
                <a:cs typeface="Archivo" charset="0"/>
              </a:defRPr>
            </a:lvl5pPr>
          </a:lstStyle>
          <a:p>
            <a:pPr lvl="0"/>
            <a:r>
              <a:rPr lang="en-US" dirty="0"/>
              <a:t>CLICK TO EDIT SUBTITLE</a:t>
            </a:r>
          </a:p>
        </p:txBody>
      </p:sp>
      <p:pic>
        <p:nvPicPr>
          <p:cNvPr id="5" name="Picture 4">
            <a:extLst>
              <a:ext uri="{FF2B5EF4-FFF2-40B4-BE49-F238E27FC236}">
                <a16:creationId xmlns:a16="http://schemas.microsoft.com/office/drawing/2014/main" id="{D764C4B9-CB78-7A46-B21D-7CFDF05917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79381" y="3124994"/>
            <a:ext cx="6226825" cy="39658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build="p">
        <p:tmplLst>
          <p:tmpl lvl="1">
            <p:tnLst>
              <p:par>
                <p:cTn presetID="42"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1000"/>
                        <p:tgtEl>
                          <p:spTgt spid="16"/>
                        </p:tgtEl>
                      </p:cBhvr>
                    </p:animEffect>
                    <p:anim calcmode="lin" valueType="num">
                      <p:cBhvr>
                        <p:cTn dur="1000" fill="hold"/>
                        <p:tgtEl>
                          <p:spTgt spid="16"/>
                        </p:tgtEl>
                        <p:attrNameLst>
                          <p:attrName>ppt_x</p:attrName>
                        </p:attrNameLst>
                      </p:cBhvr>
                      <p:tavLst>
                        <p:tav tm="0">
                          <p:val>
                            <p:strVal val="#ppt_x"/>
                          </p:val>
                        </p:tav>
                        <p:tav tm="100000">
                          <p:val>
                            <p:strVal val="#ppt_x"/>
                          </p:val>
                        </p:tav>
                      </p:tavLst>
                    </p:anim>
                    <p:anim calcmode="lin" valueType="num">
                      <p:cBhvr>
                        <p:cTn dur="1000" fill="hold"/>
                        <p:tgtEl>
                          <p:spTgt spid="1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With Photo">
    <p:bg>
      <p:bgPr>
        <a:solidFill>
          <a:schemeClr val="bg1"/>
        </a:solidFill>
        <a:effectLst/>
      </p:bgPr>
    </p:bg>
    <p:spTree>
      <p:nvGrpSpPr>
        <p:cNvPr id="1" name=""/>
        <p:cNvGrpSpPr/>
        <p:nvPr/>
      </p:nvGrpSpPr>
      <p:grpSpPr>
        <a:xfrm>
          <a:off x="0" y="0"/>
          <a:ext cx="0" cy="0"/>
          <a:chOff x="0" y="0"/>
          <a:chExt cx="0" cy="0"/>
        </a:xfrm>
      </p:grpSpPr>
      <p:sp>
        <p:nvSpPr>
          <p:cNvPr id="8" name="Picture Placeholder 5"/>
          <p:cNvSpPr>
            <a:spLocks noGrp="1"/>
          </p:cNvSpPr>
          <p:nvPr>
            <p:ph type="pic" sz="quarter" idx="20" hasCustomPrompt="1"/>
          </p:nvPr>
        </p:nvSpPr>
        <p:spPr>
          <a:xfrm>
            <a:off x="10680626" y="0"/>
            <a:ext cx="13704962" cy="13717588"/>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lnSpc>
                <a:spcPts val="2500"/>
              </a:lnSpc>
              <a:spcBef>
                <a:spcPts val="0"/>
              </a:spcBef>
              <a:buNone/>
              <a:defRPr sz="1800" b="0" i="0" cap="all" baseline="0">
                <a:latin typeface="Franklin Gothic Book Regular"/>
                <a:ea typeface="Franklin Gothic Book Regular"/>
                <a:cs typeface="Franklin Gothic Book Regular"/>
              </a:defRPr>
            </a:lvl1pPr>
          </a:lstStyle>
          <a:p>
            <a:r>
              <a:rPr lang="en-US" dirty="0"/>
              <a:t>Click icon to add photo.</a:t>
            </a:r>
            <a:br>
              <a:rPr lang="en-US" dirty="0"/>
            </a:br>
            <a:r>
              <a:rPr lang="en-US" dirty="0"/>
              <a:t>To change photo, delete it and a new placeholder will appear.</a:t>
            </a:r>
          </a:p>
        </p:txBody>
      </p:sp>
      <p:sp>
        <p:nvSpPr>
          <p:cNvPr id="2" name="Title 1"/>
          <p:cNvSpPr>
            <a:spLocks noGrp="1"/>
          </p:cNvSpPr>
          <p:nvPr>
            <p:ph type="title" hasCustomPrompt="1"/>
          </p:nvPr>
        </p:nvSpPr>
        <p:spPr>
          <a:xfrm>
            <a:off x="12120786" y="5334794"/>
            <a:ext cx="10513168" cy="1346522"/>
          </a:xfrm>
        </p:spPr>
        <p:txBody>
          <a:bodyPr anchor="b" anchorCtr="0"/>
          <a:lstStyle>
            <a:lvl1pPr>
              <a:defRPr b="1" cap="all" baseline="0">
                <a:solidFill>
                  <a:schemeClr val="bg1"/>
                </a:solidFill>
              </a:defRPr>
            </a:lvl1pPr>
          </a:lstStyle>
          <a:p>
            <a:r>
              <a:rPr lang="en-US" dirty="0"/>
              <a:t>CLICK TO EDIT</a:t>
            </a:r>
          </a:p>
        </p:txBody>
      </p:sp>
      <p:sp>
        <p:nvSpPr>
          <p:cNvPr id="10" name="Text Placeholder 5"/>
          <p:cNvSpPr>
            <a:spLocks noGrp="1"/>
          </p:cNvSpPr>
          <p:nvPr>
            <p:ph type="body" sz="quarter" idx="10" hasCustomPrompt="1"/>
          </p:nvPr>
        </p:nvSpPr>
        <p:spPr>
          <a:xfrm>
            <a:off x="12120786" y="6969348"/>
            <a:ext cx="10513168" cy="1800200"/>
          </a:xfrm>
          <a:prstGeom prst="rect">
            <a:avLst/>
          </a:prstGeom>
        </p:spPr>
        <p:txBody>
          <a:bodyPr/>
          <a:lstStyle>
            <a:lvl1pPr>
              <a:defRPr b="1" i="0" cap="all" baseline="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pic>
        <p:nvPicPr>
          <p:cNvPr id="6" name="Picture 5">
            <a:extLst>
              <a:ext uri="{FF2B5EF4-FFF2-40B4-BE49-F238E27FC236}">
                <a16:creationId xmlns:a16="http://schemas.microsoft.com/office/drawing/2014/main" id="{DBFA3730-6395-AC44-82F6-18C947DD893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42140" y="5016239"/>
            <a:ext cx="5596346" cy="35643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left)">
                                      <p:cBhvr>
                                        <p:cTn id="8" dur="1000"/>
                                        <p:tgtEl>
                                          <p:spTgt spid="2"/>
                                        </p:tgtEl>
                                      </p:cBhvr>
                                    </p:animEffect>
                                  </p:childTnLst>
                                </p:cTn>
                              </p:par>
                            </p:childTnLst>
                          </p:cTn>
                        </p:par>
                        <p:par>
                          <p:cTn id="9" fill="hold">
                            <p:stCondLst>
                              <p:cond delay="1000"/>
                            </p:stCondLst>
                            <p:childTnLst>
                              <p:par>
                                <p:cTn id="10" presetID="12" presetClass="entr" presetSubtype="2"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100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10">
                                            <p:txEl>
                                              <p:pRg st="0" end="0"/>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tmplLst>
          <p:tmpl lvl="1">
            <p:tnLst>
              <p:par>
                <p:cTn presetID="12" presetClass="entr" presetSubtype="2"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p:tgtEl>
                          <p:spTgt spid="10"/>
                        </p:tgtEl>
                        <p:attrNameLst>
                          <p:attrName>ppt_x</p:attrName>
                        </p:attrNameLst>
                      </p:cBhvr>
                      <p:tavLst>
                        <p:tav tm="0">
                          <p:val>
                            <p:strVal val="#ppt_x+#ppt_w*1.125000"/>
                          </p:val>
                        </p:tav>
                        <p:tav tm="100000">
                          <p:val>
                            <p:strVal val="#ppt_x"/>
                          </p:val>
                        </p:tav>
                      </p:tavLst>
                    </p:anim>
                    <p:animEffect transition="in" filter="wipe(left)">
                      <p:cBhvr>
                        <p:cTn dur="1000"/>
                        <p:tgtEl>
                          <p:spTgt spid="1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Minimal One">
    <p:spTree>
      <p:nvGrpSpPr>
        <p:cNvPr id="1" name=""/>
        <p:cNvGrpSpPr/>
        <p:nvPr/>
      </p:nvGrpSpPr>
      <p:grpSpPr>
        <a:xfrm>
          <a:off x="0" y="0"/>
          <a:ext cx="0" cy="0"/>
          <a:chOff x="0" y="0"/>
          <a:chExt cx="0" cy="0"/>
        </a:xfrm>
      </p:grpSpPr>
      <p:cxnSp>
        <p:nvCxnSpPr>
          <p:cNvPr id="4" name="Straight Connector 3"/>
          <p:cNvCxnSpPr/>
          <p:nvPr userDrawn="1"/>
        </p:nvCxnSpPr>
        <p:spPr>
          <a:xfrm>
            <a:off x="10680626" y="2034258"/>
            <a:ext cx="0" cy="96490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12120786" y="4554538"/>
            <a:ext cx="10513168" cy="2693045"/>
          </a:xfrm>
        </p:spPr>
        <p:txBody>
          <a:bodyPr anchor="b" anchorCtr="0"/>
          <a:lstStyle>
            <a:lvl1pPr>
              <a:defRPr b="1" cap="all" baseline="0">
                <a:solidFill>
                  <a:schemeClr val="accent3"/>
                </a:solidFill>
              </a:defRPr>
            </a:lvl1pPr>
          </a:lstStyle>
          <a:p>
            <a:r>
              <a:rPr lang="en-US" dirty="0"/>
              <a:t>CLICK TO EDIT TITLE</a:t>
            </a:r>
          </a:p>
        </p:txBody>
      </p:sp>
      <p:sp>
        <p:nvSpPr>
          <p:cNvPr id="10" name="Text Placeholder 5"/>
          <p:cNvSpPr>
            <a:spLocks noGrp="1"/>
          </p:cNvSpPr>
          <p:nvPr>
            <p:ph type="body" sz="quarter" idx="10" hasCustomPrompt="1"/>
          </p:nvPr>
        </p:nvSpPr>
        <p:spPr>
          <a:xfrm>
            <a:off x="12120786" y="7535615"/>
            <a:ext cx="10513168" cy="1800200"/>
          </a:xfrm>
          <a:prstGeom prst="rect">
            <a:avLst/>
          </a:prstGeom>
        </p:spPr>
        <p:txBody>
          <a:bodyPr/>
          <a:lstStyle>
            <a:lvl1pPr>
              <a:defRPr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pic>
        <p:nvPicPr>
          <p:cNvPr id="7" name="Picture 6">
            <a:extLst>
              <a:ext uri="{FF2B5EF4-FFF2-40B4-BE49-F238E27FC236}">
                <a16:creationId xmlns:a16="http://schemas.microsoft.com/office/drawing/2014/main" id="{6B5D21FE-C51C-FF4E-9798-03F4F2AED1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42140" y="5016239"/>
            <a:ext cx="5596346" cy="35643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left)">
                                      <p:cBhvr>
                                        <p:cTn id="8" dur="1000"/>
                                        <p:tgtEl>
                                          <p:spTgt spid="2"/>
                                        </p:tgtEl>
                                      </p:cBhvr>
                                    </p:animEffect>
                                  </p:childTnLst>
                                </p:cTn>
                              </p:par>
                            </p:childTnLst>
                          </p:cTn>
                        </p:par>
                        <p:par>
                          <p:cTn id="9" fill="hold">
                            <p:stCondLst>
                              <p:cond delay="1000"/>
                            </p:stCondLst>
                            <p:childTnLst>
                              <p:par>
                                <p:cTn id="10" presetID="12" presetClass="entr" presetSubtype="2"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100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10">
                                            <p:txEl>
                                              <p:pRg st="0" end="0"/>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tmplLst>
          <p:tmpl lvl="1">
            <p:tnLst>
              <p:par>
                <p:cTn presetID="12" presetClass="entr" presetSubtype="2"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p:tgtEl>
                          <p:spTgt spid="10"/>
                        </p:tgtEl>
                        <p:attrNameLst>
                          <p:attrName>ppt_x</p:attrName>
                        </p:attrNameLst>
                      </p:cBhvr>
                      <p:tavLst>
                        <p:tav tm="0">
                          <p:val>
                            <p:strVal val="#ppt_x+#ppt_w*1.125000"/>
                          </p:val>
                        </p:tav>
                        <p:tav tm="100000">
                          <p:val>
                            <p:strVal val="#ppt_x"/>
                          </p:val>
                        </p:tav>
                      </p:tavLst>
                    </p:anim>
                    <p:animEffect transition="in" filter="wipe(left)">
                      <p:cBhvr>
                        <p:cTn dur="1000"/>
                        <p:tgtEl>
                          <p:spTgt spid="10"/>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Minimal Two">
    <p:spTree>
      <p:nvGrpSpPr>
        <p:cNvPr id="1" name=""/>
        <p:cNvGrpSpPr/>
        <p:nvPr/>
      </p:nvGrpSpPr>
      <p:grpSpPr>
        <a:xfrm>
          <a:off x="0" y="0"/>
          <a:ext cx="0" cy="0"/>
          <a:chOff x="0" y="0"/>
          <a:chExt cx="0" cy="0"/>
        </a:xfrm>
      </p:grpSpPr>
      <p:sp>
        <p:nvSpPr>
          <p:cNvPr id="7" name="Заголовок 1"/>
          <p:cNvSpPr>
            <a:spLocks noGrp="1"/>
          </p:cNvSpPr>
          <p:nvPr>
            <p:ph type="title" hasCustomPrompt="1"/>
          </p:nvPr>
        </p:nvSpPr>
        <p:spPr>
          <a:xfrm>
            <a:off x="0" y="9485669"/>
            <a:ext cx="24385588" cy="1477328"/>
          </a:xfrm>
          <a:prstGeom prst="rect">
            <a:avLst/>
          </a:prstGeom>
        </p:spPr>
        <p:txBody>
          <a:bodyPr wrap="square" lIns="0" tIns="0" rIns="0" bIns="0">
            <a:spAutoFit/>
          </a:bodyPr>
          <a:lstStyle>
            <a:lvl1pPr marL="0" marR="0" indent="0" algn="ctr" defTabSz="2438462" rtl="0" eaLnBrk="1" fontAlgn="auto" latinLnBrk="0" hangingPunct="1">
              <a:lnSpc>
                <a:spcPct val="100000"/>
              </a:lnSpc>
              <a:spcBef>
                <a:spcPct val="0"/>
              </a:spcBef>
              <a:spcAft>
                <a:spcPts val="0"/>
              </a:spcAft>
              <a:buClrTx/>
              <a:buSzTx/>
              <a:buFontTx/>
              <a:buNone/>
              <a:tabLst>
                <a:tab pos="3641634" algn="l"/>
              </a:tabLst>
              <a:defRPr sz="9600" b="1" i="0" cap="all" baseline="0">
                <a:solidFill>
                  <a:schemeClr val="accent3"/>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r>
              <a:rPr lang="en-US" dirty="0"/>
              <a:t>CLICK TO EDIT TITLE</a:t>
            </a:r>
            <a:endParaRPr lang="ru-RU" dirty="0"/>
          </a:p>
        </p:txBody>
      </p:sp>
      <p:sp>
        <p:nvSpPr>
          <p:cNvPr id="16" name="Text Placeholder 15"/>
          <p:cNvSpPr>
            <a:spLocks noGrp="1"/>
          </p:cNvSpPr>
          <p:nvPr>
            <p:ph type="body" sz="quarter" idx="10" hasCustomPrompt="1"/>
          </p:nvPr>
        </p:nvSpPr>
        <p:spPr>
          <a:xfrm>
            <a:off x="0" y="10973991"/>
            <a:ext cx="24385588" cy="925894"/>
          </a:xfrm>
          <a:prstGeom prst="rect">
            <a:avLst/>
          </a:prstGeom>
        </p:spPr>
        <p:txBody>
          <a:bodyPr>
            <a:spAutoFit/>
          </a:bodyPr>
          <a:lstStyle>
            <a:lvl1pPr marL="0" indent="0" algn="ctr">
              <a:buNone/>
              <a:defRPr sz="6000"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1219229" indent="0" algn="ctr">
              <a:buNone/>
              <a:defRPr b="1" i="0">
                <a:latin typeface="Archivo" charset="0"/>
                <a:ea typeface="Archivo" charset="0"/>
                <a:cs typeface="Archivo" charset="0"/>
              </a:defRPr>
            </a:lvl2pPr>
            <a:lvl3pPr marL="2438461" indent="0" algn="ctr">
              <a:buNone/>
              <a:defRPr b="1" i="0">
                <a:latin typeface="Archivo" charset="0"/>
                <a:ea typeface="Archivo" charset="0"/>
                <a:cs typeface="Archivo" charset="0"/>
              </a:defRPr>
            </a:lvl3pPr>
            <a:lvl4pPr marL="3657692" indent="0" algn="ctr">
              <a:buNone/>
              <a:defRPr b="1" i="0">
                <a:latin typeface="Archivo" charset="0"/>
                <a:ea typeface="Archivo" charset="0"/>
                <a:cs typeface="Archivo" charset="0"/>
              </a:defRPr>
            </a:lvl4pPr>
            <a:lvl5pPr marL="4876922" indent="0" algn="ctr">
              <a:buNone/>
              <a:defRPr b="1" i="0">
                <a:latin typeface="Archivo" charset="0"/>
                <a:ea typeface="Archivo" charset="0"/>
                <a:cs typeface="Archivo" charset="0"/>
              </a:defRPr>
            </a:lvl5pPr>
          </a:lstStyle>
          <a:p>
            <a:pPr lvl="0"/>
            <a:r>
              <a:rPr lang="en-US" dirty="0"/>
              <a:t>CLICK TO EDIT SUBTITLE</a:t>
            </a:r>
          </a:p>
        </p:txBody>
      </p:sp>
      <p:pic>
        <p:nvPicPr>
          <p:cNvPr id="5" name="Picture 4">
            <a:extLst>
              <a:ext uri="{FF2B5EF4-FFF2-40B4-BE49-F238E27FC236}">
                <a16:creationId xmlns:a16="http://schemas.microsoft.com/office/drawing/2014/main" id="{02A9202C-A63A-6641-9A83-07FDBB38A4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79381" y="3024048"/>
            <a:ext cx="6226825" cy="39658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build="p">
        <p:tmplLst>
          <p:tmpl lvl="1">
            <p:tnLst>
              <p:par>
                <p:cTn presetID="42"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1000"/>
                        <p:tgtEl>
                          <p:spTgt spid="16"/>
                        </p:tgtEl>
                      </p:cBhvr>
                    </p:animEffect>
                    <p:anim calcmode="lin" valueType="num">
                      <p:cBhvr>
                        <p:cTn dur="1000" fill="hold"/>
                        <p:tgtEl>
                          <p:spTgt spid="16"/>
                        </p:tgtEl>
                        <p:attrNameLst>
                          <p:attrName>ppt_x</p:attrName>
                        </p:attrNameLst>
                      </p:cBhvr>
                      <p:tavLst>
                        <p:tav tm="0">
                          <p:val>
                            <p:strVal val="#ppt_x"/>
                          </p:val>
                        </p:tav>
                        <p:tav tm="100000">
                          <p:val>
                            <p:strVal val="#ppt_x"/>
                          </p:val>
                        </p:tav>
                      </p:tavLst>
                    </p:anim>
                    <p:anim calcmode="lin" valueType="num">
                      <p:cBhvr>
                        <p:cTn dur="1000" fill="hold"/>
                        <p:tgtEl>
                          <p:spTgt spid="1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 Text">
    <p:bg>
      <p:bgPr>
        <a:solidFill>
          <a:srgbClr val="FFFFFF">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HEADLINE</a:t>
            </a:r>
          </a:p>
        </p:txBody>
      </p:sp>
      <p:sp>
        <p:nvSpPr>
          <p:cNvPr id="4"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dirty="0"/>
              <a:t>CLICK TO ADD SUBHEAD</a:t>
            </a:r>
          </a:p>
        </p:txBody>
      </p:sp>
      <p:sp>
        <p:nvSpPr>
          <p:cNvPr id="10" name="Text Placeholder 9"/>
          <p:cNvSpPr>
            <a:spLocks noGrp="1"/>
          </p:cNvSpPr>
          <p:nvPr>
            <p:ph type="body" sz="quarter" idx="11" hasCustomPrompt="1"/>
          </p:nvPr>
        </p:nvSpPr>
        <p:spPr>
          <a:xfrm>
            <a:off x="5711825" y="5922690"/>
            <a:ext cx="15986025" cy="4078039"/>
          </a:xfrm>
        </p:spPr>
        <p:txBody>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baseline="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volorit</a:t>
            </a:r>
            <a:r>
              <a:rPr lang="en-US" dirty="0"/>
              <a:t> </a:t>
            </a:r>
            <a:r>
              <a:rPr lang="en-US" dirty="0" err="1"/>
              <a:t>iorem</a:t>
            </a:r>
            <a:r>
              <a:rPr lang="en-US" dirty="0"/>
              <a:t>. Bea </a:t>
            </a:r>
            <a:r>
              <a:rPr lang="en-US" dirty="0" err="1"/>
              <a:t>cus</a:t>
            </a:r>
            <a:r>
              <a:rPr lang="en-US" dirty="0"/>
              <a:t> </a:t>
            </a:r>
            <a:r>
              <a:rPr lang="en-US" dirty="0" err="1"/>
              <a:t>eatis</a:t>
            </a:r>
            <a:r>
              <a:rPr lang="en-US" dirty="0"/>
              <a:t> </a:t>
            </a:r>
            <a:r>
              <a:rPr lang="en-US" dirty="0" err="1"/>
              <a:t>aut</a:t>
            </a:r>
            <a:r>
              <a:rPr lang="en-US" dirty="0"/>
              <a:t> </a:t>
            </a:r>
            <a:r>
              <a:rPr lang="en-US" dirty="0" err="1"/>
              <a:t>accus</a:t>
            </a:r>
            <a:r>
              <a:rPr lang="en-US" dirty="0"/>
              <a:t>, ne </a:t>
            </a:r>
            <a:r>
              <a:rPr lang="en-US" dirty="0" err="1"/>
              <a:t>molenda</a:t>
            </a:r>
            <a:r>
              <a:rPr lang="en-US" dirty="0"/>
              <a:t> </a:t>
            </a:r>
            <a:r>
              <a:rPr lang="en-US" dirty="0" err="1"/>
              <a:t>invelit</a:t>
            </a:r>
            <a:r>
              <a:rPr lang="en-US" dirty="0"/>
              <a:t> </a:t>
            </a:r>
            <a:r>
              <a:rPr lang="en-US" dirty="0" err="1"/>
              <a:t>iurepudae</a:t>
            </a:r>
            <a:r>
              <a:rPr lang="en-US" dirty="0"/>
              <a:t> </a:t>
            </a:r>
            <a:r>
              <a:rPr lang="en-US" dirty="0" err="1"/>
              <a:t>maximin</a:t>
            </a:r>
            <a:r>
              <a:rPr lang="en-US" dirty="0"/>
              <a:t> </a:t>
            </a:r>
            <a:r>
              <a:rPr lang="en-US" dirty="0" err="1"/>
              <a:t>imagnate</a:t>
            </a:r>
            <a:r>
              <a:rPr lang="en-US" dirty="0"/>
              <a:t> </a:t>
            </a:r>
            <a:r>
              <a:rPr lang="en-US" dirty="0" err="1"/>
              <a:t>officima</a:t>
            </a:r>
            <a:r>
              <a:rPr lang="en-US" dirty="0"/>
              <a:t> </a:t>
            </a:r>
            <a:r>
              <a:rPr lang="en-US" dirty="0" err="1"/>
              <a:t>corruptas</a:t>
            </a:r>
            <a:r>
              <a:rPr lang="en-US" dirty="0"/>
              <a:t> </a:t>
            </a:r>
            <a:r>
              <a:rPr lang="en-US" dirty="0" err="1"/>
              <a:t>simoditam</a:t>
            </a:r>
            <a:r>
              <a:rPr lang="en-US" dirty="0"/>
              <a:t> </a:t>
            </a:r>
            <a:r>
              <a:rPr lang="en-US" dirty="0" err="1"/>
              <a:t>repersp</a:t>
            </a:r>
            <a:r>
              <a:rPr lang="en-US" dirty="0"/>
              <a:t> </a:t>
            </a:r>
            <a:r>
              <a:rPr lang="en-US" dirty="0" err="1"/>
              <a:t>erumenimi</a:t>
            </a:r>
            <a:r>
              <a:rPr lang="en-US" dirty="0"/>
              <a:t>, </a:t>
            </a:r>
            <a:r>
              <a:rPr lang="en-US" dirty="0" err="1"/>
              <a:t>sitate</a:t>
            </a:r>
            <a:r>
              <a:rPr lang="en-US" dirty="0"/>
              <a:t> </a:t>
            </a:r>
            <a:r>
              <a:rPr lang="en-US" dirty="0" err="1"/>
              <a:t>vel</a:t>
            </a:r>
            <a:r>
              <a:rPr lang="en-US" dirty="0"/>
              <a:t> </a:t>
            </a:r>
            <a:r>
              <a:rPr lang="en-US" dirty="0" err="1"/>
              <a:t>maio</a:t>
            </a:r>
            <a:r>
              <a:rPr lang="en-US" dirty="0"/>
              <a:t>. </a:t>
            </a:r>
            <a:r>
              <a:rPr lang="en-US" dirty="0" err="1"/>
              <a:t>Incias</a:t>
            </a:r>
            <a:r>
              <a:rPr lang="en-US" dirty="0"/>
              <a:t> et </a:t>
            </a:r>
            <a:r>
              <a:rPr lang="en-US" dirty="0" err="1"/>
              <a:t>volupta</a:t>
            </a:r>
            <a:r>
              <a:rPr lang="en-US" dirty="0"/>
              <a:t> </a:t>
            </a:r>
            <a:r>
              <a:rPr lang="en-US" dirty="0" err="1"/>
              <a:t>ecestet</a:t>
            </a:r>
            <a:r>
              <a:rPr lang="en-US" dirty="0"/>
              <a:t>, </a:t>
            </a:r>
            <a:r>
              <a:rPr lang="en-US" dirty="0" err="1"/>
              <a:t>aut</a:t>
            </a:r>
            <a:r>
              <a:rPr lang="en-US" dirty="0"/>
              <a:t> </a:t>
            </a:r>
            <a:r>
              <a:rPr lang="en-US" dirty="0" err="1"/>
              <a:t>eum</a:t>
            </a:r>
            <a:r>
              <a:rPr lang="en-US" dirty="0"/>
              <a:t> am </a:t>
            </a:r>
            <a:r>
              <a:rPr lang="en-US" dirty="0" err="1"/>
              <a:t>ipic</a:t>
            </a:r>
            <a:r>
              <a:rPr lang="en-US" dirty="0"/>
              <a:t> tempore </a:t>
            </a:r>
            <a:r>
              <a:rPr lang="en-US" dirty="0" err="1"/>
              <a:t>explandam</a:t>
            </a:r>
            <a:r>
              <a:rPr lang="en-US" dirty="0"/>
              <a:t>. </a:t>
            </a:r>
          </a:p>
        </p:txBody>
      </p:sp>
      <p:sp>
        <p:nvSpPr>
          <p:cNvPr id="5" name="Text Placeholder 4"/>
          <p:cNvSpPr>
            <a:spLocks noGrp="1"/>
          </p:cNvSpPr>
          <p:nvPr>
            <p:ph type="body" sz="quarter" idx="12" hasCustomPrompt="1"/>
          </p:nvPr>
        </p:nvSpPr>
        <p:spPr>
          <a:xfrm>
            <a:off x="5711825" y="10882058"/>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8" name="Text Placeholder 9"/>
          <p:cNvSpPr>
            <a:spLocks noGrp="1"/>
          </p:cNvSpPr>
          <p:nvPr>
            <p:ph type="body" sz="quarter" idx="11" hasCustomPrompt="1"/>
          </p:nvPr>
        </p:nvSpPr>
        <p:spPr>
          <a:xfrm>
            <a:off x="5711825" y="5922690"/>
            <a:ext cx="16706105" cy="4757713"/>
          </a:xfrm>
        </p:spPr>
        <p:txBody>
          <a:bodyPr numCol="2" spcCol="914400"/>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baseline="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suntiusdae</a:t>
            </a:r>
            <a:r>
              <a:rPr lang="en-US" dirty="0"/>
              <a:t> </a:t>
            </a:r>
            <a:r>
              <a:rPr lang="en-US" dirty="0" err="1"/>
              <a:t>nihicidem</a:t>
            </a:r>
            <a:r>
              <a:rPr lang="en-US" dirty="0"/>
              <a:t> rem. Bea </a:t>
            </a:r>
            <a:r>
              <a:rPr lang="en-US" dirty="0" err="1"/>
              <a:t>cus</a:t>
            </a:r>
            <a:r>
              <a:rPr lang="en-US" dirty="0"/>
              <a:t> </a:t>
            </a:r>
            <a:r>
              <a:rPr lang="en-US" dirty="0" err="1"/>
              <a:t>eatis</a:t>
            </a:r>
            <a:r>
              <a:rPr lang="en-US" dirty="0"/>
              <a:t> </a:t>
            </a:r>
            <a:r>
              <a:rPr lang="en-US" dirty="0" err="1"/>
              <a:t>aut</a:t>
            </a:r>
            <a:r>
              <a:rPr lang="en-US" dirty="0"/>
              <a:t> </a:t>
            </a:r>
            <a:r>
              <a:rPr lang="en-US" dirty="0" err="1"/>
              <a:t>accus</a:t>
            </a:r>
            <a:r>
              <a:rPr lang="en-US" dirty="0"/>
              <a:t>, ne </a:t>
            </a:r>
            <a:r>
              <a:rPr lang="en-US" dirty="0" err="1"/>
              <a:t>molenda</a:t>
            </a:r>
            <a:r>
              <a:rPr lang="en-US" dirty="0"/>
              <a:t> </a:t>
            </a:r>
            <a:r>
              <a:rPr lang="en-US" dirty="0" err="1"/>
              <a:t>invelit</a:t>
            </a:r>
            <a:r>
              <a:rPr lang="en-US" dirty="0"/>
              <a:t> </a:t>
            </a:r>
            <a:r>
              <a:rPr lang="en-US" dirty="0" err="1"/>
              <a:t>iurepudae</a:t>
            </a:r>
            <a:r>
              <a:rPr lang="en-US" dirty="0"/>
              <a:t> </a:t>
            </a:r>
            <a:r>
              <a:rPr lang="en-US" dirty="0" err="1"/>
              <a:t>maximin</a:t>
            </a:r>
            <a:r>
              <a:rPr lang="en-US" dirty="0"/>
              <a:t> </a:t>
            </a:r>
            <a:r>
              <a:rPr lang="en-US" dirty="0" err="1"/>
              <a:t>imagnate</a:t>
            </a:r>
            <a:r>
              <a:rPr lang="en-US" dirty="0"/>
              <a:t> </a:t>
            </a:r>
            <a:r>
              <a:rPr lang="en-US" dirty="0" err="1"/>
              <a:t>officima</a:t>
            </a:r>
            <a:r>
              <a:rPr lang="en-US" dirty="0"/>
              <a:t> </a:t>
            </a:r>
            <a:r>
              <a:rPr lang="en-US" dirty="0" err="1"/>
              <a:t>corruptas</a:t>
            </a:r>
            <a:r>
              <a:rPr lang="en-US" dirty="0"/>
              <a:t> </a:t>
            </a:r>
            <a:r>
              <a:rPr lang="en-US" dirty="0" err="1"/>
              <a:t>simoditam</a:t>
            </a:r>
            <a:r>
              <a:rPr lang="en-US" dirty="0"/>
              <a:t> </a:t>
            </a:r>
            <a:r>
              <a:rPr lang="en-US" dirty="0" err="1"/>
              <a:t>repersp</a:t>
            </a:r>
            <a:r>
              <a:rPr lang="en-US" dirty="0"/>
              <a:t> </a:t>
            </a:r>
            <a:r>
              <a:rPr lang="en-US" dirty="0" err="1"/>
              <a:t>erumenimi</a:t>
            </a:r>
            <a:r>
              <a:rPr lang="en-US" dirty="0"/>
              <a:t>, </a:t>
            </a:r>
            <a:r>
              <a:rPr lang="en-US" dirty="0" err="1"/>
              <a:t>sitate</a:t>
            </a:r>
            <a:r>
              <a:rPr lang="en-US" dirty="0"/>
              <a:t> </a:t>
            </a:r>
            <a:r>
              <a:rPr lang="en-US" dirty="0" err="1"/>
              <a:t>vel</a:t>
            </a:r>
            <a:r>
              <a:rPr lang="en-US" dirty="0"/>
              <a:t> </a:t>
            </a:r>
            <a:r>
              <a:rPr lang="en-US" dirty="0" err="1"/>
              <a:t>maio</a:t>
            </a:r>
            <a:r>
              <a:rPr lang="en-US" dirty="0"/>
              <a:t>. </a:t>
            </a:r>
            <a:r>
              <a:rPr lang="en-US" dirty="0" err="1"/>
              <a:t>Incias</a:t>
            </a:r>
            <a:r>
              <a:rPr lang="en-US" dirty="0"/>
              <a:t> et </a:t>
            </a:r>
            <a:r>
              <a:rPr lang="en-US" dirty="0" err="1"/>
              <a:t>volupta</a:t>
            </a:r>
            <a:r>
              <a:rPr lang="en-US" dirty="0"/>
              <a:t> </a:t>
            </a:r>
            <a:r>
              <a:rPr lang="en-US" dirty="0" err="1"/>
              <a:t>ecestet</a:t>
            </a:r>
            <a:r>
              <a:rPr lang="en-US" dirty="0"/>
              <a:t>, </a:t>
            </a:r>
            <a:r>
              <a:rPr lang="en-US" dirty="0" err="1"/>
              <a:t>aut</a:t>
            </a:r>
            <a:r>
              <a:rPr lang="en-US" dirty="0"/>
              <a:t> </a:t>
            </a:r>
            <a:r>
              <a:rPr lang="en-US" dirty="0" err="1"/>
              <a:t>eum</a:t>
            </a:r>
            <a:r>
              <a:rPr lang="en-US" dirty="0"/>
              <a:t> am </a:t>
            </a:r>
            <a:r>
              <a:rPr lang="en-US" dirty="0" err="1"/>
              <a:t>ipic</a:t>
            </a:r>
            <a:r>
              <a:rPr lang="en-US" dirty="0"/>
              <a:t> tempore </a:t>
            </a:r>
            <a:r>
              <a:rPr lang="en-US" dirty="0" err="1"/>
              <a:t>explandam</a:t>
            </a:r>
            <a:r>
              <a:rPr lang="en-US" dirty="0"/>
              <a:t> arum </a:t>
            </a:r>
            <a:r>
              <a:rPr lang="en-US" dirty="0" err="1"/>
              <a:t>sapicimus</a:t>
            </a:r>
            <a:r>
              <a:rPr lang="en-US" dirty="0"/>
              <a:t> </a:t>
            </a:r>
            <a:r>
              <a:rPr lang="en-US" dirty="0" err="1"/>
              <a:t>apidi</a:t>
            </a:r>
            <a:r>
              <a:rPr lang="en-US" dirty="0"/>
              <a:t> </a:t>
            </a:r>
            <a:r>
              <a:rPr lang="en-US" dirty="0" err="1"/>
              <a:t>occates</a:t>
            </a:r>
            <a:r>
              <a:rPr lang="en-US" dirty="0"/>
              <a:t> quae ne </a:t>
            </a:r>
            <a:r>
              <a:rPr lang="en-US" dirty="0" err="1"/>
              <a:t>porem</a:t>
            </a:r>
            <a:r>
              <a:rPr lang="en-US" dirty="0"/>
              <a:t> </a:t>
            </a:r>
            <a:r>
              <a:rPr lang="en-US" dirty="0" err="1"/>
              <a:t>quis</a:t>
            </a:r>
            <a:r>
              <a:rPr lang="en-US" dirty="0"/>
              <a:t> sum quae et et </a:t>
            </a:r>
            <a:r>
              <a:rPr lang="en-US" dirty="0" err="1"/>
              <a:t>libus</a:t>
            </a:r>
            <a:r>
              <a:rPr lang="en-US" dirty="0"/>
              <a:t> </a:t>
            </a:r>
            <a:r>
              <a:rPr lang="en-US" dirty="0" err="1"/>
              <a:t>quis</a:t>
            </a:r>
            <a:r>
              <a:rPr lang="en-US" dirty="0"/>
              <a:t> et lit </a:t>
            </a:r>
            <a:r>
              <a:rPr lang="en-US" dirty="0" err="1"/>
              <a:t>repra</a:t>
            </a:r>
            <a:r>
              <a:rPr lang="en-US" dirty="0"/>
              <a:t> </a:t>
            </a:r>
            <a:r>
              <a:rPr lang="en-US" dirty="0" err="1"/>
              <a:t>nat</a:t>
            </a:r>
            <a:r>
              <a:rPr lang="en-US" dirty="0"/>
              <a:t> </a:t>
            </a:r>
            <a:r>
              <a:rPr lang="en-US" dirty="0" err="1"/>
              <a:t>ventios</a:t>
            </a:r>
            <a:r>
              <a:rPr lang="en-US" dirty="0"/>
              <a:t> </a:t>
            </a:r>
            <a:r>
              <a:rPr lang="en-US" dirty="0" err="1"/>
              <a:t>nonsectatio</a:t>
            </a:r>
            <a:r>
              <a:rPr lang="en-US" dirty="0"/>
              <a:t> </a:t>
            </a:r>
            <a:r>
              <a:rPr lang="en-US" dirty="0" err="1"/>
              <a:t>venis</a:t>
            </a:r>
            <a:r>
              <a:rPr lang="en-US" dirty="0"/>
              <a:t> ate non nus.</a:t>
            </a:r>
          </a:p>
        </p:txBody>
      </p:sp>
      <p:sp>
        <p:nvSpPr>
          <p:cNvPr id="5" name="Title 1"/>
          <p:cNvSpPr>
            <a:spLocks noGrp="1"/>
          </p:cNvSpPr>
          <p:nvPr>
            <p:ph type="title" hasCustomPrompt="1"/>
          </p:nvPr>
        </p:nvSpPr>
        <p:spPr>
          <a:xfrm>
            <a:off x="1292454" y="2521471"/>
            <a:ext cx="21032788" cy="1218282"/>
          </a:xfrm>
        </p:spPr>
        <p:txBody>
          <a:bodyPr/>
          <a:lstStyle/>
          <a:p>
            <a:r>
              <a:rPr lang="en-US" dirty="0"/>
              <a:t>CLICK TO ADD HEADLINE</a:t>
            </a:r>
          </a:p>
        </p:txBody>
      </p:sp>
      <p:sp>
        <p:nvSpPr>
          <p:cNvPr id="6"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dirty="0"/>
              <a:t>CLICK TO ADD SUBHEAD</a:t>
            </a:r>
          </a:p>
        </p:txBody>
      </p:sp>
      <p:sp>
        <p:nvSpPr>
          <p:cNvPr id="7" name="Text Placeholder 4"/>
          <p:cNvSpPr>
            <a:spLocks noGrp="1"/>
          </p:cNvSpPr>
          <p:nvPr>
            <p:ph type="body" sz="quarter" idx="12" hasCustomPrompt="1"/>
          </p:nvPr>
        </p:nvSpPr>
        <p:spPr>
          <a:xfrm>
            <a:off x="5711825" y="11432599"/>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3.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21.xml"/><Relationship Id="rId7"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12120786" y="4381773"/>
            <a:ext cx="8428162" cy="2693045"/>
          </a:xfrm>
          <a:prstGeom prst="rect">
            <a:avLst/>
          </a:prstGeom>
        </p:spPr>
        <p:txBody>
          <a:bodyPr vert="horz" wrap="square" lIns="0" tIns="0" rIns="0" bIns="0" rtlCol="0" anchor="ctr">
            <a:spAutoFit/>
          </a:bodyPr>
          <a:lstStyle/>
          <a:p>
            <a:pPr lvl="0"/>
            <a:r>
              <a:rPr lang="en-US" dirty="0"/>
              <a:t>CLICK TO EDIT TITLE</a:t>
            </a:r>
          </a:p>
        </p:txBody>
      </p:sp>
      <p:sp>
        <p:nvSpPr>
          <p:cNvPr id="10" name="Text Placeholder 5"/>
          <p:cNvSpPr txBox="1">
            <a:spLocks/>
          </p:cNvSpPr>
          <p:nvPr userDrawn="1"/>
        </p:nvSpPr>
        <p:spPr>
          <a:xfrm>
            <a:off x="12120786" y="7434858"/>
            <a:ext cx="8428162" cy="1800200"/>
          </a:xfrm>
          <a:prstGeom prst="rect">
            <a:avLst/>
          </a:prstGeom>
        </p:spPr>
        <p:txBody>
          <a:bodyPr/>
          <a:lstStyle>
            <a:lvl1pPr marL="0" indent="0" algn="l" defTabSz="914400" rtl="0" eaLnBrk="1" latinLnBrk="0" hangingPunct="1">
              <a:lnSpc>
                <a:spcPts val="6500"/>
              </a:lnSpc>
              <a:spcBef>
                <a:spcPts val="1000"/>
              </a:spcBef>
              <a:buFont typeface="Arial"/>
              <a:buNone/>
              <a:defRPr sz="6000" b="1" i="0" kern="1200" baseline="0">
                <a:solidFill>
                  <a:schemeClr val="tx1"/>
                </a:solidFill>
                <a:latin typeface="Archivo" charset="0"/>
                <a:ea typeface="Archivo" charset="0"/>
                <a:cs typeface="Archivo"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i="0" dirty="0">
                <a:latin typeface="+mn-lt"/>
              </a:rPr>
              <a:t>CLICK TO EDIT SUBTITLE</a:t>
            </a:r>
          </a:p>
        </p:txBody>
      </p:sp>
    </p:spTree>
    <p:extLst>
      <p:ext uri="{BB962C8B-B14F-4D97-AF65-F5344CB8AC3E}">
        <p14:creationId xmlns:p14="http://schemas.microsoft.com/office/powerpoint/2010/main" val="81283373"/>
      </p:ext>
    </p:extLst>
  </p:cSld>
  <p:clrMap bg1="lt1" tx1="dk1" bg2="lt2" tx2="dk2" accent1="accent1" accent2="accent2" accent3="accent3" accent4="accent4" accent5="accent5" accent6="accent6" hlink="hlink" folHlink="folHlink"/>
  <p:sldLayoutIdLst>
    <p:sldLayoutId id="2147484311" r:id="rId1"/>
    <p:sldLayoutId id="2147484312" r:id="rId2"/>
    <p:sldLayoutId id="2147484310" r:id="rId3"/>
    <p:sldLayoutId id="2147484309" r:id="rId4"/>
    <p:sldLayoutId id="2147484348" r:id="rId5"/>
    <p:sldLayoutId id="2147484346" r:id="rId6"/>
    <p:sldLayoutId id="2147484347"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ts val="10500"/>
        </a:lnSpc>
        <a:spcBef>
          <a:spcPct val="0"/>
        </a:spcBef>
        <a:buNone/>
        <a:defRPr lang="en-US" sz="9600" b="1" i="0" kern="1200" dirty="0" smtClean="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p:titleStyle>
    <p:bodyStyle>
      <a:lvl1pPr marL="0" indent="0" algn="l" defTabSz="914400" rtl="0" eaLnBrk="1" latinLnBrk="0" hangingPunct="1">
        <a:lnSpc>
          <a:spcPts val="6500"/>
        </a:lnSpc>
        <a:spcBef>
          <a:spcPts val="1000"/>
        </a:spcBef>
        <a:buFont typeface="Arial"/>
        <a:buNone/>
        <a:defRPr sz="6000" b="1" kern="1200" baseline="0">
          <a:solidFill>
            <a:schemeClr val="tx1"/>
          </a:solidFill>
          <a:latin typeface="Archivo Black" charset="0"/>
          <a:ea typeface="Archivo Black" charset="0"/>
          <a:cs typeface="Archivo Black"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 name="Freeform 4"/>
          <p:cNvSpPr/>
          <p:nvPr userDrawn="1"/>
        </p:nvSpPr>
        <p:spPr>
          <a:xfrm>
            <a:off x="2834812" y="0"/>
            <a:ext cx="21550776" cy="13717588"/>
          </a:xfrm>
          <a:custGeom>
            <a:avLst/>
            <a:gdLst>
              <a:gd name="connsiteX0" fmla="*/ 2418781 w 21550776"/>
              <a:gd name="connsiteY0" fmla="*/ 0 h 13717588"/>
              <a:gd name="connsiteX1" fmla="*/ 21550776 w 21550776"/>
              <a:gd name="connsiteY1" fmla="*/ 0 h 13717588"/>
              <a:gd name="connsiteX2" fmla="*/ 21550776 w 21550776"/>
              <a:gd name="connsiteY2" fmla="*/ 13717588 h 13717588"/>
              <a:gd name="connsiteX3" fmla="*/ 0 w 21550776"/>
              <a:gd name="connsiteY3" fmla="*/ 13717588 h 13717588"/>
            </a:gdLst>
            <a:ahLst/>
            <a:cxnLst>
              <a:cxn ang="0">
                <a:pos x="connsiteX0" y="connsiteY0"/>
              </a:cxn>
              <a:cxn ang="0">
                <a:pos x="connsiteX1" y="connsiteY1"/>
              </a:cxn>
              <a:cxn ang="0">
                <a:pos x="connsiteX2" y="connsiteY2"/>
              </a:cxn>
              <a:cxn ang="0">
                <a:pos x="connsiteX3" y="connsiteY3"/>
              </a:cxn>
            </a:cxnLst>
            <a:rect l="l" t="t" r="r" b="b"/>
            <a:pathLst>
              <a:path w="21550776" h="13717588">
                <a:moveTo>
                  <a:pt x="2418781" y="0"/>
                </a:moveTo>
                <a:lnTo>
                  <a:pt x="21550776" y="0"/>
                </a:lnTo>
                <a:lnTo>
                  <a:pt x="21550776" y="13717588"/>
                </a:lnTo>
                <a:lnTo>
                  <a:pt x="0" y="1371758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3" name="Title Placeholder 2"/>
          <p:cNvSpPr>
            <a:spLocks noGrp="1"/>
          </p:cNvSpPr>
          <p:nvPr>
            <p:ph type="title"/>
          </p:nvPr>
        </p:nvSpPr>
        <p:spPr>
          <a:xfrm>
            <a:off x="1292454" y="2521471"/>
            <a:ext cx="21032788" cy="1218282"/>
          </a:xfrm>
          <a:prstGeom prst="rect">
            <a:avLst/>
          </a:prstGeom>
        </p:spPr>
        <p:txBody>
          <a:bodyPr vert="horz" lIns="0" tIns="0" rIns="0" bIns="0" rtlCol="0" anchor="t" anchorCtr="0">
            <a:spAutoFit/>
          </a:bodyPr>
          <a:lstStyle/>
          <a:p>
            <a:r>
              <a:rPr lang="en-US" dirty="0"/>
              <a:t>CLICK TO ADD HEADLINE</a:t>
            </a:r>
          </a:p>
        </p:txBody>
      </p:sp>
      <p:sp>
        <p:nvSpPr>
          <p:cNvPr id="4" name="Text Placeholder 3"/>
          <p:cNvSpPr>
            <a:spLocks noGrp="1"/>
          </p:cNvSpPr>
          <p:nvPr>
            <p:ph type="body" idx="1"/>
          </p:nvPr>
        </p:nvSpPr>
        <p:spPr>
          <a:xfrm>
            <a:off x="1292454" y="4482530"/>
            <a:ext cx="21032788" cy="4680769"/>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3393852"/>
      </p:ext>
    </p:extLst>
  </p:cSld>
  <p:clrMap bg1="lt1" tx1="dk1" bg2="lt2" tx2="dk2" accent1="accent1" accent2="accent2" accent3="accent3" accent4="accent4" accent5="accent5" accent6="accent6" hlink="hlink" folHlink="folHlink"/>
  <p:sldLayoutIdLst>
    <p:sldLayoutId id="2147484318" r:id="rId1"/>
    <p:sldLayoutId id="2147484319" r:id="rId2"/>
    <p:sldLayoutId id="2147484320" r:id="rId3"/>
    <p:sldLayoutId id="2147484322" r:id="rId4"/>
    <p:sldLayoutId id="2147484323" r:id="rId5"/>
    <p:sldLayoutId id="2147484324"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2438462" rtl="0" eaLnBrk="1" latinLnBrk="0" hangingPunct="1">
        <a:lnSpc>
          <a:spcPts val="9500"/>
        </a:lnSpc>
        <a:spcBef>
          <a:spcPct val="0"/>
        </a:spcBef>
        <a:buNone/>
        <a:defRPr sz="9000" b="1" i="0" kern="1200" cap="all" baseline="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p:titleStyle>
    <p:bodyStyle>
      <a:lvl1pPr marL="457200" indent="-4572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p:bodyStyle>
    <p:otherStyle>
      <a:defPPr>
        <a:defRPr lang="ru-RU"/>
      </a:defPPr>
      <a:lvl1pPr marL="0" algn="l" defTabSz="2438462" rtl="0" eaLnBrk="1" latinLnBrk="0" hangingPunct="1">
        <a:defRPr sz="4800" kern="1200">
          <a:solidFill>
            <a:schemeClr val="tx1"/>
          </a:solidFill>
          <a:latin typeface="+mn-lt"/>
          <a:ea typeface="+mn-ea"/>
          <a:cs typeface="+mn-cs"/>
        </a:defRPr>
      </a:lvl1pPr>
      <a:lvl2pPr marL="1219231" algn="l" defTabSz="2438462" rtl="0" eaLnBrk="1" latinLnBrk="0" hangingPunct="1">
        <a:defRPr sz="4800" kern="1200">
          <a:solidFill>
            <a:schemeClr val="tx1"/>
          </a:solidFill>
          <a:latin typeface="+mn-lt"/>
          <a:ea typeface="+mn-ea"/>
          <a:cs typeface="+mn-cs"/>
        </a:defRPr>
      </a:lvl2pPr>
      <a:lvl3pPr marL="2438462" algn="l" defTabSz="2438462" rtl="0" eaLnBrk="1" latinLnBrk="0" hangingPunct="1">
        <a:defRPr sz="4800" kern="1200">
          <a:solidFill>
            <a:schemeClr val="tx1"/>
          </a:solidFill>
          <a:latin typeface="+mn-lt"/>
          <a:ea typeface="+mn-ea"/>
          <a:cs typeface="+mn-cs"/>
        </a:defRPr>
      </a:lvl3pPr>
      <a:lvl4pPr marL="3657691" algn="l" defTabSz="2438462" rtl="0" eaLnBrk="1" latinLnBrk="0" hangingPunct="1">
        <a:defRPr sz="4800" kern="1200">
          <a:solidFill>
            <a:schemeClr val="tx1"/>
          </a:solidFill>
          <a:latin typeface="+mn-lt"/>
          <a:ea typeface="+mn-ea"/>
          <a:cs typeface="+mn-cs"/>
        </a:defRPr>
      </a:lvl4pPr>
      <a:lvl5pPr marL="4876922" algn="l" defTabSz="2438462" rtl="0" eaLnBrk="1" latinLnBrk="0" hangingPunct="1">
        <a:defRPr sz="4800" kern="1200">
          <a:solidFill>
            <a:schemeClr val="tx1"/>
          </a:solidFill>
          <a:latin typeface="+mn-lt"/>
          <a:ea typeface="+mn-ea"/>
          <a:cs typeface="+mn-cs"/>
        </a:defRPr>
      </a:lvl5pPr>
      <a:lvl6pPr marL="6096153" algn="l" defTabSz="2438462" rtl="0" eaLnBrk="1" latinLnBrk="0" hangingPunct="1">
        <a:defRPr sz="4800" kern="1200">
          <a:solidFill>
            <a:schemeClr val="tx1"/>
          </a:solidFill>
          <a:latin typeface="+mn-lt"/>
          <a:ea typeface="+mn-ea"/>
          <a:cs typeface="+mn-cs"/>
        </a:defRPr>
      </a:lvl6pPr>
      <a:lvl7pPr marL="7315384" algn="l" defTabSz="2438462" rtl="0" eaLnBrk="1" latinLnBrk="0" hangingPunct="1">
        <a:defRPr sz="4800" kern="1200">
          <a:solidFill>
            <a:schemeClr val="tx1"/>
          </a:solidFill>
          <a:latin typeface="+mn-lt"/>
          <a:ea typeface="+mn-ea"/>
          <a:cs typeface="+mn-cs"/>
        </a:defRPr>
      </a:lvl7pPr>
      <a:lvl8pPr marL="8534613" algn="l" defTabSz="2438462" rtl="0" eaLnBrk="1" latinLnBrk="0" hangingPunct="1">
        <a:defRPr sz="4800" kern="1200">
          <a:solidFill>
            <a:schemeClr val="tx1"/>
          </a:solidFill>
          <a:latin typeface="+mn-lt"/>
          <a:ea typeface="+mn-ea"/>
          <a:cs typeface="+mn-cs"/>
        </a:defRPr>
      </a:lvl8pPr>
      <a:lvl9pPr marL="9753844" algn="l" defTabSz="2438462" rtl="0" eaLnBrk="1" latinLnBrk="0" hangingPunct="1">
        <a:defRPr sz="4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847978" y="5002842"/>
            <a:ext cx="18218024" cy="1800493"/>
          </a:xfrm>
          <a:prstGeom prst="rect">
            <a:avLst/>
          </a:prstGeom>
        </p:spPr>
        <p:txBody>
          <a:bodyPr vert="horz" wrap="square" lIns="0" tIns="0" rIns="0" bIns="0" rtlCol="0" anchor="b" anchorCtr="0">
            <a:spAutoFit/>
          </a:bodyPr>
          <a:lstStyle/>
          <a:p>
            <a:r>
              <a:rPr lang="en-US" dirty="0"/>
              <a:t>CLICK TO EDIT</a:t>
            </a:r>
          </a:p>
        </p:txBody>
      </p:sp>
      <p:sp>
        <p:nvSpPr>
          <p:cNvPr id="13" name="Text Placeholder 12"/>
          <p:cNvSpPr>
            <a:spLocks noGrp="1"/>
          </p:cNvSpPr>
          <p:nvPr>
            <p:ph type="body" idx="1"/>
          </p:nvPr>
        </p:nvSpPr>
        <p:spPr>
          <a:xfrm>
            <a:off x="4847978" y="6902926"/>
            <a:ext cx="16691561" cy="1107996"/>
          </a:xfrm>
          <a:prstGeom prst="rect">
            <a:avLst/>
          </a:prstGeom>
        </p:spPr>
        <p:txBody>
          <a:bodyPr vert="horz" lIns="0" tIns="0" rIns="0" bIns="0" rtlCol="0">
            <a:spAutoFit/>
          </a:bodyPr>
          <a:lstStyle/>
          <a:p>
            <a:pPr lvl="0"/>
            <a:r>
              <a:rPr lang="en-US" dirty="0"/>
              <a:t>CLICK TO EDIT SUBHEAD</a:t>
            </a:r>
          </a:p>
        </p:txBody>
      </p:sp>
    </p:spTree>
    <p:extLst>
      <p:ext uri="{BB962C8B-B14F-4D97-AF65-F5344CB8AC3E}">
        <p14:creationId xmlns:p14="http://schemas.microsoft.com/office/powerpoint/2010/main" val="1675112697"/>
      </p:ext>
    </p:extLst>
  </p:cSld>
  <p:clrMap bg1="lt1" tx1="dk1" bg2="lt2" tx2="dk2" accent1="accent1" accent2="accent2" accent3="accent3" accent4="accent4" accent5="accent5" accent6="accent6" hlink="hlink" folHlink="folHlink"/>
  <p:sldLayoutIdLst>
    <p:sldLayoutId id="2147484327" r:id="rId1"/>
    <p:sldLayoutId id="2147484328" r:id="rId2"/>
    <p:sldLayoutId id="2147484329" r:id="rId3"/>
    <p:sldLayoutId id="2147484345" r:id="rId4"/>
    <p:sldLayoutId id="2147484344"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2438462" rtl="0" eaLnBrk="1" latinLnBrk="0" hangingPunct="1">
        <a:spcBef>
          <a:spcPct val="0"/>
        </a:spcBef>
        <a:buNone/>
        <a:defRPr sz="11700" b="1" kern="1200" cap="all" baseline="0">
          <a:solidFill>
            <a:schemeClr val="tx1"/>
          </a:solidFill>
          <a:latin typeface="Franklin Gothic Demi" panose="020B0703020102020204" pitchFamily="34" charset="0"/>
          <a:ea typeface="Franklin Gothic Demi" panose="020B0703020102020204" pitchFamily="34" charset="0"/>
          <a:cs typeface="Franklin Gothic Demi" panose="020B0703020102020204" pitchFamily="34" charset="0"/>
        </a:defRPr>
      </a:lvl1pPr>
    </p:titleStyle>
    <p:bodyStyle>
      <a:lvl1pPr marL="0" indent="0" algn="l" defTabSz="2438462" rtl="0" eaLnBrk="1" latinLnBrk="0" hangingPunct="1">
        <a:spcBef>
          <a:spcPct val="20000"/>
        </a:spcBef>
        <a:buFont typeface="Arial" panose="020B0604020202020204" pitchFamily="34" charset="0"/>
        <a:buNone/>
        <a:defRPr sz="7200" b="1" i="0" kern="1200" cap="all"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1219229" indent="0" algn="l" defTabSz="2438462" rtl="0" eaLnBrk="1" latinLnBrk="0" hangingPunct="1">
        <a:spcBef>
          <a:spcPct val="20000"/>
        </a:spcBef>
        <a:buFont typeface="Arial" panose="020B0604020202020204" pitchFamily="34" charset="0"/>
        <a:buNone/>
        <a:defRPr sz="7500" b="1" i="0" kern="1200">
          <a:solidFill>
            <a:schemeClr val="tx1"/>
          </a:solidFill>
          <a:latin typeface="Archivo" charset="0"/>
          <a:ea typeface="Archivo" charset="0"/>
          <a:cs typeface="Archivo" charset="0"/>
        </a:defRPr>
      </a:lvl2pPr>
      <a:lvl3pPr marL="2438461" indent="0" algn="l" defTabSz="2438462" rtl="0" eaLnBrk="1" latinLnBrk="0" hangingPunct="1">
        <a:spcBef>
          <a:spcPct val="20000"/>
        </a:spcBef>
        <a:buFont typeface="Arial" panose="020B0604020202020204" pitchFamily="34" charset="0"/>
        <a:buNone/>
        <a:defRPr sz="6400" b="1" i="0" kern="1200">
          <a:solidFill>
            <a:schemeClr val="tx1"/>
          </a:solidFill>
          <a:latin typeface="Archivo" charset="0"/>
          <a:ea typeface="Archivo" charset="0"/>
          <a:cs typeface="Archivo" charset="0"/>
        </a:defRPr>
      </a:lvl3pPr>
      <a:lvl4pPr marL="3657692" indent="0" algn="l" defTabSz="2438462" rtl="0" eaLnBrk="1" latinLnBrk="0" hangingPunct="1">
        <a:spcBef>
          <a:spcPct val="20000"/>
        </a:spcBef>
        <a:buFont typeface="Arial" panose="020B0604020202020204" pitchFamily="34" charset="0"/>
        <a:buNone/>
        <a:defRPr sz="5300" b="1" i="0" kern="1200">
          <a:solidFill>
            <a:schemeClr val="tx1"/>
          </a:solidFill>
          <a:latin typeface="Archivo" charset="0"/>
          <a:ea typeface="Archivo" charset="0"/>
          <a:cs typeface="Archivo" charset="0"/>
        </a:defRPr>
      </a:lvl4pPr>
      <a:lvl5pPr marL="4876922" indent="0" algn="l" defTabSz="2438462" rtl="0" eaLnBrk="1" latinLnBrk="0" hangingPunct="1">
        <a:spcBef>
          <a:spcPct val="20000"/>
        </a:spcBef>
        <a:buFont typeface="Arial" panose="020B0604020202020204" pitchFamily="34" charset="0"/>
        <a:buNone/>
        <a:defRPr sz="5300" b="1" i="0" kern="1200">
          <a:solidFill>
            <a:schemeClr val="tx1"/>
          </a:solidFill>
          <a:latin typeface="Archivo" charset="0"/>
          <a:ea typeface="Archivo" charset="0"/>
          <a:cs typeface="Archivo"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p:bodyStyle>
    <p:otherStyle>
      <a:defPPr>
        <a:defRPr lang="ru-RU"/>
      </a:defPPr>
      <a:lvl1pPr marL="0" algn="l" defTabSz="2438462" rtl="0" eaLnBrk="1" latinLnBrk="0" hangingPunct="1">
        <a:defRPr sz="4800" kern="1200">
          <a:solidFill>
            <a:schemeClr val="tx1"/>
          </a:solidFill>
          <a:latin typeface="+mn-lt"/>
          <a:ea typeface="+mn-ea"/>
          <a:cs typeface="+mn-cs"/>
        </a:defRPr>
      </a:lvl1pPr>
      <a:lvl2pPr marL="1219231" algn="l" defTabSz="2438462" rtl="0" eaLnBrk="1" latinLnBrk="0" hangingPunct="1">
        <a:defRPr sz="4800" kern="1200">
          <a:solidFill>
            <a:schemeClr val="tx1"/>
          </a:solidFill>
          <a:latin typeface="+mn-lt"/>
          <a:ea typeface="+mn-ea"/>
          <a:cs typeface="+mn-cs"/>
        </a:defRPr>
      </a:lvl2pPr>
      <a:lvl3pPr marL="2438462" algn="l" defTabSz="2438462" rtl="0" eaLnBrk="1" latinLnBrk="0" hangingPunct="1">
        <a:defRPr sz="4800" kern="1200">
          <a:solidFill>
            <a:schemeClr val="tx1"/>
          </a:solidFill>
          <a:latin typeface="+mn-lt"/>
          <a:ea typeface="+mn-ea"/>
          <a:cs typeface="+mn-cs"/>
        </a:defRPr>
      </a:lvl3pPr>
      <a:lvl4pPr marL="3657691" algn="l" defTabSz="2438462" rtl="0" eaLnBrk="1" latinLnBrk="0" hangingPunct="1">
        <a:defRPr sz="4800" kern="1200">
          <a:solidFill>
            <a:schemeClr val="tx1"/>
          </a:solidFill>
          <a:latin typeface="+mn-lt"/>
          <a:ea typeface="+mn-ea"/>
          <a:cs typeface="+mn-cs"/>
        </a:defRPr>
      </a:lvl4pPr>
      <a:lvl5pPr marL="4876922" algn="l" defTabSz="2438462" rtl="0" eaLnBrk="1" latinLnBrk="0" hangingPunct="1">
        <a:defRPr sz="4800" kern="1200">
          <a:solidFill>
            <a:schemeClr val="tx1"/>
          </a:solidFill>
          <a:latin typeface="+mn-lt"/>
          <a:ea typeface="+mn-ea"/>
          <a:cs typeface="+mn-cs"/>
        </a:defRPr>
      </a:lvl5pPr>
      <a:lvl6pPr marL="6096153" algn="l" defTabSz="2438462" rtl="0" eaLnBrk="1" latinLnBrk="0" hangingPunct="1">
        <a:defRPr sz="4800" kern="1200">
          <a:solidFill>
            <a:schemeClr val="tx1"/>
          </a:solidFill>
          <a:latin typeface="+mn-lt"/>
          <a:ea typeface="+mn-ea"/>
          <a:cs typeface="+mn-cs"/>
        </a:defRPr>
      </a:lvl6pPr>
      <a:lvl7pPr marL="7315384" algn="l" defTabSz="2438462" rtl="0" eaLnBrk="1" latinLnBrk="0" hangingPunct="1">
        <a:defRPr sz="4800" kern="1200">
          <a:solidFill>
            <a:schemeClr val="tx1"/>
          </a:solidFill>
          <a:latin typeface="+mn-lt"/>
          <a:ea typeface="+mn-ea"/>
          <a:cs typeface="+mn-cs"/>
        </a:defRPr>
      </a:lvl7pPr>
      <a:lvl8pPr marL="8534613" algn="l" defTabSz="2438462" rtl="0" eaLnBrk="1" latinLnBrk="0" hangingPunct="1">
        <a:defRPr sz="4800" kern="1200">
          <a:solidFill>
            <a:schemeClr val="tx1"/>
          </a:solidFill>
          <a:latin typeface="+mn-lt"/>
          <a:ea typeface="+mn-ea"/>
          <a:cs typeface="+mn-cs"/>
        </a:defRPr>
      </a:lvl8pPr>
      <a:lvl9pPr marL="9753844" algn="l" defTabSz="2438462" rtl="0" eaLnBrk="1" latinLnBrk="0" hangingPunct="1">
        <a:defRPr sz="4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073114" y="2251651"/>
            <a:ext cx="8473480" cy="3074688"/>
          </a:xfrm>
          <a:prstGeom prst="rect">
            <a:avLst/>
          </a:prstGeom>
        </p:spPr>
        <p:txBody>
          <a:bodyPr vert="horz" wrap="square" lIns="0" tIns="0" rIns="0" bIns="0" rtlCol="0" anchor="b" anchorCtr="0">
            <a:spAutoFit/>
          </a:bodyPr>
          <a:lstStyle/>
          <a:p>
            <a:r>
              <a:rPr lang="en-US" dirty="0"/>
              <a:t>Click to edit Master title style</a:t>
            </a:r>
          </a:p>
        </p:txBody>
      </p:sp>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3" name="Text Placeholder 2"/>
          <p:cNvSpPr>
            <a:spLocks noGrp="1"/>
          </p:cNvSpPr>
          <p:nvPr>
            <p:ph type="body" idx="1"/>
          </p:nvPr>
        </p:nvSpPr>
        <p:spPr>
          <a:xfrm>
            <a:off x="15073114" y="5687748"/>
            <a:ext cx="8473480" cy="348813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3150175"/>
      </p:ext>
    </p:extLst>
  </p:cSld>
  <p:clrMap bg1="lt1" tx1="dk1" bg2="lt2" tx2="dk2" accent1="accent1" accent2="accent2" accent3="accent3" accent4="accent4" accent5="accent5" accent6="accent6" hlink="hlink" folHlink="folHlink"/>
  <p:sldLayoutIdLst>
    <p:sldLayoutId id="2147484207" r:id="rId1"/>
    <p:sldLayoutId id="2147484307" r:id="rId2"/>
    <p:sldLayoutId id="2147484204" r:id="rId3"/>
    <p:sldLayoutId id="2147484330" r:id="rId4"/>
    <p:sldLayoutId id="2147484331" r:id="rId5"/>
    <p:sldLayoutId id="2147484306"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7400" b="1" kern="1200" cap="all" baseline="0">
          <a:solidFill>
            <a:schemeClr val="tx1"/>
          </a:solidFill>
          <a:latin typeface="Franklin Gothic Demi" panose="020B0703020102020204" pitchFamily="34" charset="0"/>
          <a:ea typeface="Franklin Gothic Demi" panose="020B0703020102020204" pitchFamily="34" charset="0"/>
          <a:cs typeface="Franklin Gothic Demi" panose="020B0703020102020204" pitchFamily="34" charset="0"/>
        </a:defRPr>
      </a:lvl1pPr>
    </p:titleStyle>
    <p:bodyStyle>
      <a:lvl1pPr marL="457200" indent="-457200" algn="l" defTabSz="914400" rtl="0" eaLnBrk="1" latinLnBrk="0" hangingPunct="1">
        <a:lnSpc>
          <a:spcPct val="150000"/>
        </a:lnSpc>
        <a:spcBef>
          <a:spcPts val="10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3716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18288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2860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0"/>
            <a:ext cx="21032788"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676400" y="3651250"/>
            <a:ext cx="21032788" cy="87042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9496543"/>
      </p:ext>
    </p:extLst>
  </p:cSld>
  <p:clrMap bg1="lt1" tx1="dk1" bg2="lt2" tx2="dk2" accent1="accent1" accent2="accent2" accent3="accent3" accent4="accent4" accent5="accent5" accent6="accent6" hlink="hlink" folHlink="folHlink"/>
  <p:sldLayoutIdLst>
    <p:sldLayoutId id="2147484313" r:id="rId1"/>
    <p:sldLayoutId id="2147484300"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Archivo Black" charset="0"/>
          <a:ea typeface="Archivo Black" charset="0"/>
          <a:cs typeface="Archivo Black"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Franklin Gothic Book Regular"/>
          <a:ea typeface="Franklin Gothic Book Regular"/>
          <a:cs typeface="Franklin Gothic Book Regular"/>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Franklin Gothic Book Regular"/>
          <a:ea typeface="Franklin Gothic Book Regular"/>
          <a:cs typeface="Franklin Gothic Book Regular"/>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Franklin Gothic Book Regular"/>
          <a:ea typeface="Franklin Gothic Book Regular"/>
          <a:cs typeface="Franklin Gothic Book Regular"/>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Franklin Gothic Book Regular"/>
          <a:ea typeface="Franklin Gothic Book Regular"/>
          <a:cs typeface="Franklin Gothic Book Regular"/>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Franklin Gothic Book Regular"/>
          <a:ea typeface="Franklin Gothic Book Regular"/>
          <a:cs typeface="Franklin Gothic Book Regular"/>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Amdahl%27s_law" TargetMode="External"/><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hyperlink" Target="https://www.studytonight.com/operating-system/deadlock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s://docs.python.org/3/library/threading.html" TargetMode="External"/><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docs.ros.org/en/foxy/Concepts/About-Executors.html" TargetMode="External"/><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hyperlink" Target="https://docs.python.org/3/library/asyncio-future.html" TargetMode="External"/><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https://docs.ros.org/en/foxy/How-To-Guides/Using-callback-groups.html" TargetMode="External"/><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hyperlink" Target="https://docs.ros.org/en/foxy/How-To-Guides/Using-callback-groups.html" TargetMode="External"/><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s://docs.ros.org/en/foxy/Concepts/About-Executors.html" TargetMode="External"/><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hyperlink" Target="https://docs.ros.org/en/foxy/Concepts/About-Executors.html" TargetMode="External"/><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hyperlink" Target="https://design.ros2.org/articles/actions.html#:~:text=Goal%20States,-The%20action%20server&amp;text=There%20are%20three%20active%20states,has%20accepted%20the%20cancel%20request." TargetMode="External"/><Relationship Id="rId2" Type="http://schemas.openxmlformats.org/officeDocument/2006/relationships/image" Target="../media/image8.png"/><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hyperlink" Target="https://www.iitk.ac.in/esc101/05Aug/tutorial/essential/threads/definition.html" TargetMode="External"/><Relationship Id="rId5" Type="http://schemas.openxmlformats.org/officeDocument/2006/relationships/image" Target="../media/image11.gif"/><Relationship Id="rId4" Type="http://schemas.openxmlformats.org/officeDocument/2006/relationships/hyperlink" Target="https://www.cs.uic.edu/~jbell/CourseNotes/OperatingSystems/4_Threads.htm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cs.uic.edu/~jbell/CourseNotes/OperatingSystems/4_Threads.html" TargetMode="External"/><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www.iitk.ac.in/esc101/05Aug/tutorial/essential/threads/definition.htm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realpython.com/intro-to-python-threading/" TargetMode="External"/><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hyperlink" Target="https://docs.python.org/3/library/threading.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D0B5AD-07E5-8D4E-A75A-4F63F023E207}"/>
              </a:ext>
            </a:extLst>
          </p:cNvPr>
          <p:cNvSpPr>
            <a:spLocks noGrp="1"/>
          </p:cNvSpPr>
          <p:nvPr>
            <p:ph type="body" sz="quarter" idx="10"/>
          </p:nvPr>
        </p:nvSpPr>
        <p:spPr>
          <a:xfrm>
            <a:off x="9525794" y="9988308"/>
            <a:ext cx="10303991" cy="2971800"/>
          </a:xfrm>
        </p:spPr>
        <p:txBody>
          <a:bodyPr/>
          <a:lstStyle/>
          <a:p>
            <a:pPr algn="ctr"/>
            <a:r>
              <a:rPr lang="en-US" dirty="0"/>
              <a:t>Jacob Friedberg</a:t>
            </a:r>
          </a:p>
        </p:txBody>
      </p:sp>
      <p:sp>
        <p:nvSpPr>
          <p:cNvPr id="4" name="TextBox 3">
            <a:extLst>
              <a:ext uri="{FF2B5EF4-FFF2-40B4-BE49-F238E27FC236}">
                <a16:creationId xmlns:a16="http://schemas.microsoft.com/office/drawing/2014/main" id="{797554BA-4BFD-49A8-A229-779A4CC6140A}"/>
              </a:ext>
            </a:extLst>
          </p:cNvPr>
          <p:cNvSpPr txBox="1"/>
          <p:nvPr/>
        </p:nvSpPr>
        <p:spPr>
          <a:xfrm>
            <a:off x="22936995" y="12116594"/>
            <a:ext cx="838200" cy="830997"/>
          </a:xfrm>
          <a:prstGeom prst="rect">
            <a:avLst/>
          </a:prstGeom>
          <a:noFill/>
        </p:spPr>
        <p:txBody>
          <a:bodyPr wrap="square" rtlCol="0">
            <a:spAutoFit/>
          </a:bodyPr>
          <a:lstStyle/>
          <a:p>
            <a:fld id="{885689B2-C3F9-4196-8DB8-04482FAD601C}" type="slidenum">
              <a:rPr lang="en-US" smtClean="0"/>
              <a:t>1</a:t>
            </a:fld>
            <a:endParaRPr lang="en-US" dirty="0"/>
          </a:p>
        </p:txBody>
      </p:sp>
      <p:sp>
        <p:nvSpPr>
          <p:cNvPr id="8" name="Title 6">
            <a:extLst>
              <a:ext uri="{FF2B5EF4-FFF2-40B4-BE49-F238E27FC236}">
                <a16:creationId xmlns:a16="http://schemas.microsoft.com/office/drawing/2014/main" id="{BB9A210D-C39F-A952-5EC2-426F5AA3B88E}"/>
              </a:ext>
            </a:extLst>
          </p:cNvPr>
          <p:cNvSpPr txBox="1">
            <a:spLocks/>
          </p:cNvSpPr>
          <p:nvPr/>
        </p:nvSpPr>
        <p:spPr>
          <a:xfrm>
            <a:off x="9982994" y="5510989"/>
            <a:ext cx="14630400" cy="2695610"/>
          </a:xfrm>
          <a:prstGeom prst="rect">
            <a:avLst/>
          </a:prstGeom>
        </p:spPr>
        <p:txBody>
          <a:bodyPr vert="horz" wrap="square" lIns="0" tIns="0" rIns="0" bIns="0" rtlCol="0" anchor="b" anchorCtr="0">
            <a:spAutoFit/>
          </a:bodyPr>
          <a:lstStyle>
            <a:lvl1pPr algn="l" defTabSz="914400" rtl="0" eaLnBrk="1" latinLnBrk="0" hangingPunct="1">
              <a:lnSpc>
                <a:spcPts val="10500"/>
              </a:lnSpc>
              <a:spcBef>
                <a:spcPct val="0"/>
              </a:spcBef>
              <a:buNone/>
              <a:defRPr lang="en-US" sz="9600" b="1" i="0" kern="1200" cap="all" baseline="0">
                <a:solidFill>
                  <a:schemeClr val="accent3"/>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pPr algn="ctr"/>
            <a:r>
              <a:rPr lang="en-US" dirty="0"/>
              <a:t>Threading and you: </a:t>
            </a:r>
            <a:br>
              <a:rPr lang="en-US" dirty="0"/>
            </a:br>
            <a:r>
              <a:rPr lang="en-US" dirty="0"/>
              <a:t>A </a:t>
            </a:r>
            <a:r>
              <a:rPr lang="en-US" dirty="0" err="1"/>
              <a:t>ros</a:t>
            </a:r>
            <a:r>
              <a:rPr lang="en-US" dirty="0"/>
              <a:t> 2 Primer</a:t>
            </a:r>
          </a:p>
        </p:txBody>
      </p:sp>
    </p:spTree>
    <p:extLst>
      <p:ext uri="{BB962C8B-B14F-4D97-AF65-F5344CB8AC3E}">
        <p14:creationId xmlns:p14="http://schemas.microsoft.com/office/powerpoint/2010/main" val="103141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686594" y="610394"/>
            <a:ext cx="21032788" cy="1218282"/>
          </a:xfrm>
        </p:spPr>
        <p:txBody>
          <a:bodyPr/>
          <a:lstStyle/>
          <a:p>
            <a:r>
              <a:rPr lang="en-US" dirty="0"/>
              <a:t>Basics of Threading</a:t>
            </a:r>
          </a:p>
        </p:txBody>
      </p:sp>
      <p:sp>
        <p:nvSpPr>
          <p:cNvPr id="6" name="Text Placeholder 4">
            <a:extLst>
              <a:ext uri="{FF2B5EF4-FFF2-40B4-BE49-F238E27FC236}">
                <a16:creationId xmlns:a16="http://schemas.microsoft.com/office/drawing/2014/main" id="{612BCD5D-EA1A-C733-F8C1-097A0448288E}"/>
              </a:ext>
            </a:extLst>
          </p:cNvPr>
          <p:cNvSpPr txBox="1">
            <a:spLocks/>
          </p:cNvSpPr>
          <p:nvPr/>
        </p:nvSpPr>
        <p:spPr>
          <a:xfrm>
            <a:off x="712197" y="1830707"/>
            <a:ext cx="10489997" cy="9787295"/>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1800"/>
              </a:spcAft>
            </a:pPr>
            <a:r>
              <a:rPr lang="en-US" sz="6000" dirty="0"/>
              <a:t>Note about parallelism</a:t>
            </a:r>
          </a:p>
          <a:p>
            <a:pPr lvl="1">
              <a:lnSpc>
                <a:spcPct val="100000"/>
              </a:lnSpc>
              <a:spcAft>
                <a:spcPts val="1800"/>
              </a:spcAft>
            </a:pPr>
            <a:r>
              <a:rPr lang="en-US" sz="5400" dirty="0"/>
              <a:t>It is governed by </a:t>
            </a:r>
            <a:r>
              <a:rPr lang="en-US" sz="5400" dirty="0" err="1"/>
              <a:t>Amdahls</a:t>
            </a:r>
            <a:r>
              <a:rPr lang="en-US" sz="5400" dirty="0"/>
              <a:t> law</a:t>
            </a:r>
          </a:p>
          <a:p>
            <a:pPr lvl="2">
              <a:lnSpc>
                <a:spcPct val="100000"/>
              </a:lnSpc>
              <a:spcAft>
                <a:spcPts val="1800"/>
              </a:spcAft>
            </a:pPr>
            <a:r>
              <a:rPr lang="en-US" sz="6000" dirty="0"/>
              <a:t>Speed up for threads is limited by parallelizable portion of the code. Serial will be the bottleneck</a:t>
            </a:r>
          </a:p>
          <a:p>
            <a:pPr lvl="2">
              <a:lnSpc>
                <a:spcPct val="100000"/>
              </a:lnSpc>
              <a:spcAft>
                <a:spcPts val="1800"/>
              </a:spcAft>
            </a:pPr>
            <a:r>
              <a:rPr lang="en-US" sz="3200" dirty="0">
                <a:hlinkClick r:id="rId3"/>
              </a:rPr>
              <a:t>Amdahl's law - Wikipedia</a:t>
            </a:r>
            <a:endParaRPr lang="en-US" sz="5400" dirty="0"/>
          </a:p>
          <a:p>
            <a:pPr lvl="1">
              <a:lnSpc>
                <a:spcPct val="100000"/>
              </a:lnSpc>
              <a:spcAft>
                <a:spcPts val="1800"/>
              </a:spcAft>
            </a:pPr>
            <a:endParaRPr lang="en-US" sz="3600" dirty="0"/>
          </a:p>
          <a:p>
            <a:pPr marL="342900" lvl="1" indent="0">
              <a:lnSpc>
                <a:spcPct val="100000"/>
              </a:lnSpc>
              <a:spcAft>
                <a:spcPts val="1800"/>
              </a:spcAft>
              <a:buNone/>
            </a:pPr>
            <a:endParaRPr lang="en-US" sz="5400" b="1" dirty="0"/>
          </a:p>
          <a:p>
            <a:pPr lvl="2">
              <a:lnSpc>
                <a:spcPct val="100000"/>
              </a:lnSpc>
              <a:spcAft>
                <a:spcPts val="1800"/>
              </a:spcAft>
            </a:pPr>
            <a:endParaRPr lang="en-US" sz="4800" dirty="0"/>
          </a:p>
        </p:txBody>
      </p:sp>
      <p:pic>
        <p:nvPicPr>
          <p:cNvPr id="3074" name="Picture 2">
            <a:extLst>
              <a:ext uri="{FF2B5EF4-FFF2-40B4-BE49-F238E27FC236}">
                <a16:creationId xmlns:a16="http://schemas.microsoft.com/office/drawing/2014/main" id="{B6630352-96D1-09C0-8851-1C051C1012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87994" y="2667794"/>
            <a:ext cx="12192000" cy="952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3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686594" y="610394"/>
            <a:ext cx="21032788" cy="1218282"/>
          </a:xfrm>
        </p:spPr>
        <p:txBody>
          <a:bodyPr/>
          <a:lstStyle/>
          <a:p>
            <a:r>
              <a:rPr lang="en-US" dirty="0"/>
              <a:t>Basics of Threading</a:t>
            </a:r>
          </a:p>
        </p:txBody>
      </p:sp>
      <p:sp>
        <p:nvSpPr>
          <p:cNvPr id="6" name="Text Placeholder 4">
            <a:extLst>
              <a:ext uri="{FF2B5EF4-FFF2-40B4-BE49-F238E27FC236}">
                <a16:creationId xmlns:a16="http://schemas.microsoft.com/office/drawing/2014/main" id="{612BCD5D-EA1A-C733-F8C1-097A0448288E}"/>
              </a:ext>
            </a:extLst>
          </p:cNvPr>
          <p:cNvSpPr txBox="1">
            <a:spLocks/>
          </p:cNvSpPr>
          <p:nvPr/>
        </p:nvSpPr>
        <p:spPr>
          <a:xfrm>
            <a:off x="686594" y="1677194"/>
            <a:ext cx="10108997" cy="13065115"/>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1800"/>
              </a:spcAft>
            </a:pPr>
            <a:r>
              <a:rPr lang="en-US" sz="6000" dirty="0"/>
              <a:t>Hazards with threads.</a:t>
            </a:r>
          </a:p>
          <a:p>
            <a:pPr lvl="1">
              <a:lnSpc>
                <a:spcPct val="100000"/>
              </a:lnSpc>
              <a:spcAft>
                <a:spcPts val="1800"/>
              </a:spcAft>
            </a:pPr>
            <a:r>
              <a:rPr lang="en-US" sz="5400" dirty="0"/>
              <a:t>Deadlock</a:t>
            </a:r>
          </a:p>
          <a:p>
            <a:pPr lvl="2">
              <a:lnSpc>
                <a:spcPct val="100000"/>
              </a:lnSpc>
              <a:spcAft>
                <a:spcPts val="1800"/>
              </a:spcAft>
            </a:pPr>
            <a:r>
              <a:rPr lang="en-US" sz="4800" dirty="0"/>
              <a:t>Threads depend on resources that are not relinquished  </a:t>
            </a:r>
          </a:p>
          <a:p>
            <a:pPr lvl="1">
              <a:lnSpc>
                <a:spcPct val="100000"/>
              </a:lnSpc>
              <a:spcAft>
                <a:spcPts val="1800"/>
              </a:spcAft>
            </a:pPr>
            <a:r>
              <a:rPr lang="en-US" sz="5400" dirty="0"/>
              <a:t>Race Condition</a:t>
            </a:r>
          </a:p>
          <a:p>
            <a:pPr lvl="2">
              <a:lnSpc>
                <a:spcPct val="100000"/>
              </a:lnSpc>
              <a:spcAft>
                <a:spcPts val="1800"/>
              </a:spcAft>
            </a:pPr>
            <a:r>
              <a:rPr lang="en-US" sz="4800" dirty="0"/>
              <a:t>Two threads access the same resource and want to change it. It is a race to see who writes last.</a:t>
            </a:r>
          </a:p>
          <a:p>
            <a:pPr lvl="2">
              <a:lnSpc>
                <a:spcPct val="100000"/>
              </a:lnSpc>
              <a:spcAft>
                <a:spcPts val="1800"/>
              </a:spcAft>
            </a:pPr>
            <a:r>
              <a:rPr lang="en-US" sz="4800" dirty="0"/>
              <a:t>One thread writes data, and another thread reads during the write. Old value was read, but value is already changed.</a:t>
            </a:r>
          </a:p>
          <a:p>
            <a:pPr lvl="2">
              <a:lnSpc>
                <a:spcPct val="100000"/>
              </a:lnSpc>
              <a:spcAft>
                <a:spcPts val="1800"/>
              </a:spcAft>
            </a:pPr>
            <a:r>
              <a:rPr lang="en-US" sz="4800" dirty="0"/>
              <a:t>Shared resources must be protected</a:t>
            </a:r>
          </a:p>
          <a:p>
            <a:pPr lvl="2">
              <a:lnSpc>
                <a:spcPct val="100000"/>
              </a:lnSpc>
              <a:spcAft>
                <a:spcPts val="1800"/>
              </a:spcAft>
            </a:pPr>
            <a:endParaRPr lang="en-US" sz="4800" dirty="0"/>
          </a:p>
        </p:txBody>
      </p:sp>
      <p:pic>
        <p:nvPicPr>
          <p:cNvPr id="1026" name="Picture 2" descr="deadlocks">
            <a:extLst>
              <a:ext uri="{FF2B5EF4-FFF2-40B4-BE49-F238E27FC236}">
                <a16:creationId xmlns:a16="http://schemas.microsoft.com/office/drawing/2014/main" id="{7D4C7913-3AF7-3272-6C47-1EB7300F6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1280" y="305594"/>
            <a:ext cx="8483705" cy="549127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CCC580D-6812-3707-722E-0EE802CFD188}"/>
              </a:ext>
            </a:extLst>
          </p:cNvPr>
          <p:cNvSpPr txBox="1"/>
          <p:nvPr/>
        </p:nvSpPr>
        <p:spPr>
          <a:xfrm>
            <a:off x="18421904" y="5880780"/>
            <a:ext cx="5963684" cy="369332"/>
          </a:xfrm>
          <a:prstGeom prst="rect">
            <a:avLst/>
          </a:prstGeom>
          <a:noFill/>
        </p:spPr>
        <p:txBody>
          <a:bodyPr wrap="none" rtlCol="0">
            <a:spAutoFit/>
          </a:bodyPr>
          <a:lstStyle/>
          <a:p>
            <a:r>
              <a:rPr lang="en-US" sz="1800" dirty="0">
                <a:hlinkClick r:id="rId4"/>
              </a:rPr>
              <a:t>Introduction to Deadlocks in Operating System | </a:t>
            </a:r>
            <a:r>
              <a:rPr lang="en-US" sz="1800" dirty="0" err="1">
                <a:hlinkClick r:id="rId4"/>
              </a:rPr>
              <a:t>Studytonight</a:t>
            </a:r>
            <a:endParaRPr lang="en-US" sz="1800" dirty="0"/>
          </a:p>
        </p:txBody>
      </p:sp>
      <p:pic>
        <p:nvPicPr>
          <p:cNvPr id="1028" name="Picture 4" descr="Race Accounts 2">
            <a:extLst>
              <a:ext uri="{FF2B5EF4-FFF2-40B4-BE49-F238E27FC236}">
                <a16:creationId xmlns:a16="http://schemas.microsoft.com/office/drawing/2014/main" id="{56500963-165C-A85E-62D4-74576A0892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55016" y="6334026"/>
            <a:ext cx="5963684" cy="7156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F887D-91E0-343A-6680-00E56BEA86CD}"/>
              </a:ext>
            </a:extLst>
          </p:cNvPr>
          <p:cNvSpPr>
            <a:spLocks noGrp="1"/>
          </p:cNvSpPr>
          <p:nvPr>
            <p:ph type="title"/>
          </p:nvPr>
        </p:nvSpPr>
        <p:spPr>
          <a:xfrm>
            <a:off x="7325419" y="6249653"/>
            <a:ext cx="9734749" cy="1218282"/>
          </a:xfrm>
        </p:spPr>
        <p:txBody>
          <a:bodyPr/>
          <a:lstStyle/>
          <a:p>
            <a:r>
              <a:rPr lang="en-US" dirty="0"/>
              <a:t>Access Control</a:t>
            </a:r>
          </a:p>
        </p:txBody>
      </p:sp>
    </p:spTree>
    <p:extLst>
      <p:ext uri="{BB962C8B-B14F-4D97-AF65-F5344CB8AC3E}">
        <p14:creationId xmlns:p14="http://schemas.microsoft.com/office/powerpoint/2010/main" val="393249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381794" y="306512"/>
            <a:ext cx="21032788" cy="1218282"/>
          </a:xfrm>
        </p:spPr>
        <p:txBody>
          <a:bodyPr/>
          <a:lstStyle/>
          <a:p>
            <a:r>
              <a:rPr lang="en-US" dirty="0"/>
              <a:t>Access Control</a:t>
            </a:r>
          </a:p>
        </p:txBody>
      </p:sp>
      <p:sp>
        <p:nvSpPr>
          <p:cNvPr id="6" name="Text Placeholder 4">
            <a:extLst>
              <a:ext uri="{FF2B5EF4-FFF2-40B4-BE49-F238E27FC236}">
                <a16:creationId xmlns:a16="http://schemas.microsoft.com/office/drawing/2014/main" id="{85455035-E492-671A-3CD9-C8BBF170FF51}"/>
              </a:ext>
            </a:extLst>
          </p:cNvPr>
          <p:cNvSpPr txBox="1">
            <a:spLocks/>
          </p:cNvSpPr>
          <p:nvPr/>
        </p:nvSpPr>
        <p:spPr>
          <a:xfrm>
            <a:off x="381794" y="1524794"/>
            <a:ext cx="18937225" cy="10941457"/>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1800"/>
              </a:spcAft>
            </a:pPr>
            <a:r>
              <a:rPr lang="en-US" sz="6000" dirty="0"/>
              <a:t>Shared resources must be protected. Due to various hazards.</a:t>
            </a:r>
          </a:p>
          <a:p>
            <a:pPr>
              <a:lnSpc>
                <a:spcPct val="100000"/>
              </a:lnSpc>
              <a:spcAft>
                <a:spcPts val="1800"/>
              </a:spcAft>
            </a:pPr>
            <a:r>
              <a:rPr lang="en-US" sz="5400" dirty="0"/>
              <a:t>Critical sections</a:t>
            </a:r>
          </a:p>
          <a:p>
            <a:pPr lvl="1">
              <a:lnSpc>
                <a:spcPct val="100000"/>
              </a:lnSpc>
              <a:spcAft>
                <a:spcPts val="1800"/>
              </a:spcAft>
            </a:pPr>
            <a:r>
              <a:rPr lang="en-US" sz="5400" dirty="0"/>
              <a:t>areas of code that have potential hazards usually relating to thread unsafe resources. This area should only be accessed by one thread at a time.</a:t>
            </a:r>
          </a:p>
          <a:p>
            <a:pPr>
              <a:lnSpc>
                <a:spcPct val="100000"/>
              </a:lnSpc>
              <a:spcAft>
                <a:spcPts val="1800"/>
              </a:spcAft>
            </a:pPr>
            <a:r>
              <a:rPr lang="en-US" sz="5400" dirty="0"/>
              <a:t>Python provides a bunch of methods: </a:t>
            </a:r>
            <a:r>
              <a:rPr lang="en-US" sz="4000" dirty="0">
                <a:hlinkClick r:id="rId3"/>
              </a:rPr>
              <a:t>Link</a:t>
            </a:r>
            <a:endParaRPr lang="en-US" sz="5400" dirty="0"/>
          </a:p>
          <a:p>
            <a:pPr lvl="1">
              <a:lnSpc>
                <a:spcPct val="100000"/>
              </a:lnSpc>
              <a:spcAft>
                <a:spcPts val="1800"/>
              </a:spcAft>
            </a:pPr>
            <a:r>
              <a:rPr lang="en-US" sz="5400" dirty="0"/>
              <a:t>Locks</a:t>
            </a:r>
          </a:p>
          <a:p>
            <a:pPr lvl="1">
              <a:lnSpc>
                <a:spcPct val="100000"/>
              </a:lnSpc>
              <a:spcAft>
                <a:spcPts val="1800"/>
              </a:spcAft>
            </a:pPr>
            <a:r>
              <a:rPr lang="en-US" sz="5400" dirty="0"/>
              <a:t>Mutex’s</a:t>
            </a:r>
          </a:p>
          <a:p>
            <a:pPr lvl="1">
              <a:lnSpc>
                <a:spcPct val="100000"/>
              </a:lnSpc>
              <a:spcAft>
                <a:spcPts val="1800"/>
              </a:spcAft>
            </a:pPr>
            <a:r>
              <a:rPr lang="en-US" sz="5400" dirty="0"/>
              <a:t>Barriers</a:t>
            </a:r>
          </a:p>
          <a:p>
            <a:pPr lvl="1">
              <a:lnSpc>
                <a:spcPct val="100000"/>
              </a:lnSpc>
              <a:spcAft>
                <a:spcPts val="1800"/>
              </a:spcAft>
            </a:pPr>
            <a:r>
              <a:rPr lang="en-US" sz="5400" dirty="0"/>
              <a:t>Semaphores</a:t>
            </a:r>
          </a:p>
        </p:txBody>
      </p:sp>
    </p:spTree>
    <p:extLst>
      <p:ext uri="{BB962C8B-B14F-4D97-AF65-F5344CB8AC3E}">
        <p14:creationId xmlns:p14="http://schemas.microsoft.com/office/powerpoint/2010/main" val="413430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381794" y="306512"/>
            <a:ext cx="21032788" cy="1218282"/>
          </a:xfrm>
        </p:spPr>
        <p:txBody>
          <a:bodyPr/>
          <a:lstStyle/>
          <a:p>
            <a:r>
              <a:rPr lang="en-US" dirty="0"/>
              <a:t>Access Control</a:t>
            </a:r>
          </a:p>
        </p:txBody>
      </p:sp>
      <p:sp>
        <p:nvSpPr>
          <p:cNvPr id="6" name="Text Placeholder 4">
            <a:extLst>
              <a:ext uri="{FF2B5EF4-FFF2-40B4-BE49-F238E27FC236}">
                <a16:creationId xmlns:a16="http://schemas.microsoft.com/office/drawing/2014/main" id="{85455035-E492-671A-3CD9-C8BBF170FF51}"/>
              </a:ext>
            </a:extLst>
          </p:cNvPr>
          <p:cNvSpPr txBox="1">
            <a:spLocks/>
          </p:cNvSpPr>
          <p:nvPr/>
        </p:nvSpPr>
        <p:spPr>
          <a:xfrm>
            <a:off x="381794" y="1524794"/>
            <a:ext cx="18937225" cy="11449288"/>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1800"/>
              </a:spcAft>
            </a:pPr>
            <a:r>
              <a:rPr lang="en-US" sz="5400" dirty="0"/>
              <a:t>Locks:</a:t>
            </a:r>
          </a:p>
          <a:p>
            <a:pPr lvl="1">
              <a:lnSpc>
                <a:spcPct val="100000"/>
              </a:lnSpc>
              <a:spcAft>
                <a:spcPts val="1800"/>
              </a:spcAft>
            </a:pPr>
            <a:r>
              <a:rPr lang="en-US" sz="5400" dirty="0"/>
              <a:t>Only one thread can hold the lock. Mutual exclusion.</a:t>
            </a:r>
          </a:p>
          <a:p>
            <a:pPr lvl="1">
              <a:lnSpc>
                <a:spcPct val="100000"/>
              </a:lnSpc>
              <a:spcAft>
                <a:spcPts val="1800"/>
              </a:spcAft>
            </a:pPr>
            <a:r>
              <a:rPr lang="en-US" sz="5400" dirty="0"/>
              <a:t>Acquire and Release</a:t>
            </a:r>
          </a:p>
          <a:p>
            <a:pPr lvl="1">
              <a:lnSpc>
                <a:spcPct val="100000"/>
              </a:lnSpc>
              <a:spcAft>
                <a:spcPts val="1800"/>
              </a:spcAft>
            </a:pPr>
            <a:r>
              <a:rPr lang="en-US" sz="5400" dirty="0"/>
              <a:t>Blocking/Non-Blocking</a:t>
            </a:r>
          </a:p>
          <a:p>
            <a:pPr>
              <a:lnSpc>
                <a:spcPct val="100000"/>
              </a:lnSpc>
              <a:spcAft>
                <a:spcPts val="1800"/>
              </a:spcAft>
            </a:pPr>
            <a:r>
              <a:rPr lang="en-US" sz="5400" dirty="0"/>
              <a:t>Barriers</a:t>
            </a:r>
          </a:p>
          <a:p>
            <a:pPr lvl="1">
              <a:lnSpc>
                <a:spcPct val="100000"/>
              </a:lnSpc>
              <a:spcAft>
                <a:spcPts val="1800"/>
              </a:spcAft>
            </a:pPr>
            <a:r>
              <a:rPr lang="en-US" sz="5400" dirty="0"/>
              <a:t>Synchronizes threads. Block until multiple threads are ready.</a:t>
            </a:r>
          </a:p>
          <a:p>
            <a:pPr lvl="1">
              <a:lnSpc>
                <a:spcPct val="100000"/>
              </a:lnSpc>
              <a:spcAft>
                <a:spcPts val="1800"/>
              </a:spcAft>
            </a:pPr>
            <a:r>
              <a:rPr lang="en-US" sz="5400" dirty="0"/>
              <a:t>Thread number to wait, and timeout to block</a:t>
            </a:r>
          </a:p>
          <a:p>
            <a:pPr>
              <a:lnSpc>
                <a:spcPct val="100000"/>
              </a:lnSpc>
              <a:spcAft>
                <a:spcPts val="1800"/>
              </a:spcAft>
            </a:pPr>
            <a:r>
              <a:rPr lang="en-US" sz="5400" dirty="0"/>
              <a:t>Semaphores</a:t>
            </a:r>
          </a:p>
          <a:p>
            <a:pPr lvl="1">
              <a:lnSpc>
                <a:spcPct val="100000"/>
              </a:lnSpc>
              <a:spcAft>
                <a:spcPts val="1800"/>
              </a:spcAft>
            </a:pPr>
            <a:r>
              <a:rPr lang="en-US" sz="5400" dirty="0"/>
              <a:t>Define max number of threads who can acquire this resource</a:t>
            </a:r>
          </a:p>
          <a:p>
            <a:pPr lvl="1">
              <a:lnSpc>
                <a:spcPct val="100000"/>
              </a:lnSpc>
              <a:spcAft>
                <a:spcPts val="1800"/>
              </a:spcAft>
            </a:pPr>
            <a:r>
              <a:rPr lang="en-US" sz="5400" dirty="0"/>
              <a:t>Blocks if not available.</a:t>
            </a:r>
          </a:p>
          <a:p>
            <a:pPr lvl="1">
              <a:lnSpc>
                <a:spcPct val="100000"/>
              </a:lnSpc>
              <a:spcAft>
                <a:spcPts val="1800"/>
              </a:spcAft>
            </a:pPr>
            <a:r>
              <a:rPr lang="en-US" sz="5400" dirty="0"/>
              <a:t>Acquire and release</a:t>
            </a:r>
          </a:p>
        </p:txBody>
      </p:sp>
    </p:spTree>
    <p:extLst>
      <p:ext uri="{BB962C8B-B14F-4D97-AF65-F5344CB8AC3E}">
        <p14:creationId xmlns:p14="http://schemas.microsoft.com/office/powerpoint/2010/main" val="221702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381794" y="306512"/>
            <a:ext cx="21032788" cy="1218282"/>
          </a:xfrm>
        </p:spPr>
        <p:txBody>
          <a:bodyPr/>
          <a:lstStyle/>
          <a:p>
            <a:r>
              <a:rPr lang="en-US" dirty="0"/>
              <a:t>Access Control</a:t>
            </a:r>
          </a:p>
        </p:txBody>
      </p:sp>
      <p:sp>
        <p:nvSpPr>
          <p:cNvPr id="6" name="Text Placeholder 4">
            <a:extLst>
              <a:ext uri="{FF2B5EF4-FFF2-40B4-BE49-F238E27FC236}">
                <a16:creationId xmlns:a16="http://schemas.microsoft.com/office/drawing/2014/main" id="{85455035-E492-671A-3CD9-C8BBF170FF51}"/>
              </a:ext>
            </a:extLst>
          </p:cNvPr>
          <p:cNvSpPr txBox="1">
            <a:spLocks/>
          </p:cNvSpPr>
          <p:nvPr/>
        </p:nvSpPr>
        <p:spPr>
          <a:xfrm>
            <a:off x="381794" y="1524794"/>
            <a:ext cx="18937225" cy="923330"/>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lnSpc>
                <a:spcPct val="100000"/>
              </a:lnSpc>
              <a:spcAft>
                <a:spcPts val="1800"/>
              </a:spcAft>
              <a:buNone/>
            </a:pPr>
            <a:r>
              <a:rPr lang="en-US" sz="6000" b="1" dirty="0"/>
              <a:t>Code example</a:t>
            </a:r>
          </a:p>
        </p:txBody>
      </p:sp>
    </p:spTree>
    <p:extLst>
      <p:ext uri="{BB962C8B-B14F-4D97-AF65-F5344CB8AC3E}">
        <p14:creationId xmlns:p14="http://schemas.microsoft.com/office/powerpoint/2010/main" val="1155056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F887D-91E0-343A-6680-00E56BEA86CD}"/>
              </a:ext>
            </a:extLst>
          </p:cNvPr>
          <p:cNvSpPr>
            <a:spLocks noGrp="1"/>
          </p:cNvSpPr>
          <p:nvPr>
            <p:ph type="title"/>
          </p:nvPr>
        </p:nvSpPr>
        <p:spPr>
          <a:xfrm>
            <a:off x="9073306" y="6249653"/>
            <a:ext cx="6238975" cy="1218282"/>
          </a:xfrm>
        </p:spPr>
        <p:txBody>
          <a:bodyPr/>
          <a:lstStyle/>
          <a:p>
            <a:r>
              <a:rPr lang="en-US" dirty="0"/>
              <a:t>Executors</a:t>
            </a:r>
          </a:p>
        </p:txBody>
      </p:sp>
    </p:spTree>
    <p:extLst>
      <p:ext uri="{BB962C8B-B14F-4D97-AF65-F5344CB8AC3E}">
        <p14:creationId xmlns:p14="http://schemas.microsoft.com/office/powerpoint/2010/main" val="356606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381794" y="306512"/>
            <a:ext cx="21032788" cy="1218282"/>
          </a:xfrm>
        </p:spPr>
        <p:txBody>
          <a:bodyPr/>
          <a:lstStyle/>
          <a:p>
            <a:r>
              <a:rPr lang="en-US" dirty="0"/>
              <a:t>Executors</a:t>
            </a:r>
          </a:p>
        </p:txBody>
      </p:sp>
      <p:sp>
        <p:nvSpPr>
          <p:cNvPr id="2" name="Text Placeholder 4">
            <a:extLst>
              <a:ext uri="{FF2B5EF4-FFF2-40B4-BE49-F238E27FC236}">
                <a16:creationId xmlns:a16="http://schemas.microsoft.com/office/drawing/2014/main" id="{31F23D44-A41B-F04B-C1C2-67558DC69883}"/>
              </a:ext>
            </a:extLst>
          </p:cNvPr>
          <p:cNvSpPr txBox="1">
            <a:spLocks/>
          </p:cNvSpPr>
          <p:nvPr/>
        </p:nvSpPr>
        <p:spPr>
          <a:xfrm>
            <a:off x="381794" y="1524794"/>
            <a:ext cx="18937225" cy="12695783"/>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1800"/>
              </a:spcAft>
            </a:pPr>
            <a:r>
              <a:rPr lang="en-US" sz="6000" dirty="0"/>
              <a:t>RCLPY has two types of executors</a:t>
            </a:r>
          </a:p>
          <a:p>
            <a:pPr lvl="1">
              <a:lnSpc>
                <a:spcPct val="100000"/>
              </a:lnSpc>
              <a:spcAft>
                <a:spcPts val="1800"/>
              </a:spcAft>
            </a:pPr>
            <a:r>
              <a:rPr lang="en-US" sz="6000" dirty="0"/>
              <a:t>Single threaded</a:t>
            </a:r>
          </a:p>
          <a:p>
            <a:pPr lvl="1">
              <a:lnSpc>
                <a:spcPct val="100000"/>
              </a:lnSpc>
              <a:spcAft>
                <a:spcPts val="1800"/>
              </a:spcAft>
            </a:pPr>
            <a:r>
              <a:rPr lang="en-US" sz="6000" dirty="0"/>
              <a:t>Multi threaded </a:t>
            </a:r>
          </a:p>
          <a:p>
            <a:pPr>
              <a:lnSpc>
                <a:spcPct val="100000"/>
              </a:lnSpc>
              <a:spcAft>
                <a:spcPts val="1800"/>
              </a:spcAft>
            </a:pPr>
            <a:r>
              <a:rPr lang="en-US" sz="6000" dirty="0"/>
              <a:t>What are executors?</a:t>
            </a:r>
          </a:p>
          <a:p>
            <a:pPr lvl="1">
              <a:lnSpc>
                <a:spcPct val="100000"/>
              </a:lnSpc>
              <a:spcAft>
                <a:spcPts val="1800"/>
              </a:spcAft>
            </a:pPr>
            <a:r>
              <a:rPr lang="en-US" sz="6000" dirty="0"/>
              <a:t>High level objects that contain a callback list(work to do) and a thread pool. Plus, some other stuff that we don’t care about.</a:t>
            </a:r>
          </a:p>
          <a:p>
            <a:pPr>
              <a:lnSpc>
                <a:spcPct val="100000"/>
              </a:lnSpc>
              <a:spcAft>
                <a:spcPts val="1800"/>
              </a:spcAft>
            </a:pPr>
            <a:r>
              <a:rPr lang="en-US" sz="6000" dirty="0"/>
              <a:t>What is a thread pool?</a:t>
            </a:r>
          </a:p>
          <a:p>
            <a:pPr lvl="1">
              <a:lnSpc>
                <a:spcPct val="100000"/>
              </a:lnSpc>
              <a:spcAft>
                <a:spcPts val="1800"/>
              </a:spcAft>
            </a:pPr>
            <a:r>
              <a:rPr lang="en-US" sz="6000" dirty="0"/>
              <a:t>A thread pool is a higher-level object that manages creation and lifetime of threads, and schedules work for them to do. </a:t>
            </a:r>
          </a:p>
          <a:p>
            <a:pPr>
              <a:lnSpc>
                <a:spcPct val="100000"/>
              </a:lnSpc>
              <a:spcAft>
                <a:spcPts val="1800"/>
              </a:spcAft>
            </a:pPr>
            <a:endParaRPr lang="en-US" sz="6000" dirty="0"/>
          </a:p>
        </p:txBody>
      </p:sp>
    </p:spTree>
    <p:extLst>
      <p:ext uri="{BB962C8B-B14F-4D97-AF65-F5344CB8AC3E}">
        <p14:creationId xmlns:p14="http://schemas.microsoft.com/office/powerpoint/2010/main" val="199256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381794" y="306512"/>
            <a:ext cx="21032788" cy="1218282"/>
          </a:xfrm>
        </p:spPr>
        <p:txBody>
          <a:bodyPr/>
          <a:lstStyle/>
          <a:p>
            <a:r>
              <a:rPr lang="en-US" dirty="0"/>
              <a:t>Executors</a:t>
            </a:r>
          </a:p>
        </p:txBody>
      </p:sp>
      <p:sp>
        <p:nvSpPr>
          <p:cNvPr id="2" name="Text Placeholder 4">
            <a:extLst>
              <a:ext uri="{FF2B5EF4-FFF2-40B4-BE49-F238E27FC236}">
                <a16:creationId xmlns:a16="http://schemas.microsoft.com/office/drawing/2014/main" id="{31F23D44-A41B-F04B-C1C2-67558DC69883}"/>
              </a:ext>
            </a:extLst>
          </p:cNvPr>
          <p:cNvSpPr txBox="1">
            <a:spLocks/>
          </p:cNvSpPr>
          <p:nvPr/>
        </p:nvSpPr>
        <p:spPr>
          <a:xfrm>
            <a:off x="381794" y="1524794"/>
            <a:ext cx="22021800" cy="8448467"/>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1800"/>
              </a:spcAft>
            </a:pPr>
            <a:r>
              <a:rPr lang="en-US" sz="6000" dirty="0"/>
              <a:t>RCLPY Single Threaded Executor </a:t>
            </a:r>
            <a:r>
              <a:rPr lang="en-US" sz="3600" dirty="0">
                <a:hlinkClick r:id="rId3"/>
              </a:rPr>
              <a:t>Executors — ROS 2 Documentation: Foxy documentation</a:t>
            </a:r>
            <a:endParaRPr lang="en-US" sz="6000" dirty="0"/>
          </a:p>
          <a:p>
            <a:pPr lvl="1">
              <a:lnSpc>
                <a:spcPct val="100000"/>
              </a:lnSpc>
              <a:spcAft>
                <a:spcPts val="1800"/>
              </a:spcAft>
            </a:pPr>
            <a:r>
              <a:rPr lang="en-US" sz="6000" dirty="0"/>
              <a:t>A thread pool with a single thread.</a:t>
            </a:r>
          </a:p>
          <a:p>
            <a:pPr lvl="1">
              <a:lnSpc>
                <a:spcPct val="100000"/>
              </a:lnSpc>
              <a:spcAft>
                <a:spcPts val="1800"/>
              </a:spcAft>
            </a:pPr>
            <a:r>
              <a:rPr lang="en-US" sz="6000" dirty="0"/>
              <a:t>This type of executor should never have its thread blocked.</a:t>
            </a:r>
          </a:p>
          <a:p>
            <a:pPr lvl="2">
              <a:lnSpc>
                <a:spcPct val="100000"/>
              </a:lnSpc>
              <a:spcAft>
                <a:spcPts val="1800"/>
              </a:spcAft>
            </a:pPr>
            <a:r>
              <a:rPr lang="en-US" sz="6000" dirty="0"/>
              <a:t>RCLPY has internal function callbacks(action clients…) that need a thread to function correctly, and update values(Goal handles) </a:t>
            </a:r>
          </a:p>
          <a:p>
            <a:pPr lvl="1">
              <a:lnSpc>
                <a:spcPct val="100000"/>
              </a:lnSpc>
              <a:spcAft>
                <a:spcPts val="1800"/>
              </a:spcAft>
            </a:pPr>
            <a:r>
              <a:rPr lang="en-US" sz="6000" dirty="0" err="1"/>
              <a:t>RCLPY.spin</a:t>
            </a:r>
            <a:r>
              <a:rPr lang="en-US" sz="6000" dirty="0"/>
              <a:t>() creates this type of executor and calls spin on it. </a:t>
            </a:r>
          </a:p>
          <a:p>
            <a:pPr lvl="1">
              <a:lnSpc>
                <a:spcPct val="100000"/>
              </a:lnSpc>
              <a:spcAft>
                <a:spcPts val="1800"/>
              </a:spcAft>
            </a:pPr>
            <a:endParaRPr lang="en-US" sz="5400" dirty="0"/>
          </a:p>
        </p:txBody>
      </p:sp>
    </p:spTree>
    <p:extLst>
      <p:ext uri="{BB962C8B-B14F-4D97-AF65-F5344CB8AC3E}">
        <p14:creationId xmlns:p14="http://schemas.microsoft.com/office/powerpoint/2010/main" val="119067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381794" y="306512"/>
            <a:ext cx="21032788" cy="1218282"/>
          </a:xfrm>
        </p:spPr>
        <p:txBody>
          <a:bodyPr/>
          <a:lstStyle/>
          <a:p>
            <a:r>
              <a:rPr lang="en-US" dirty="0"/>
              <a:t>Executors</a:t>
            </a:r>
          </a:p>
        </p:txBody>
      </p:sp>
      <p:sp>
        <p:nvSpPr>
          <p:cNvPr id="2" name="Text Placeholder 4">
            <a:extLst>
              <a:ext uri="{FF2B5EF4-FFF2-40B4-BE49-F238E27FC236}">
                <a16:creationId xmlns:a16="http://schemas.microsoft.com/office/drawing/2014/main" id="{31F23D44-A41B-F04B-C1C2-67558DC69883}"/>
              </a:ext>
            </a:extLst>
          </p:cNvPr>
          <p:cNvSpPr txBox="1">
            <a:spLocks/>
          </p:cNvSpPr>
          <p:nvPr/>
        </p:nvSpPr>
        <p:spPr>
          <a:xfrm>
            <a:off x="381794" y="1524794"/>
            <a:ext cx="18937225" cy="13295948"/>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1800"/>
              </a:spcAft>
            </a:pPr>
            <a:r>
              <a:rPr lang="en-US" sz="6000" dirty="0"/>
              <a:t>RCLPY Multi Threaded Executor</a:t>
            </a:r>
          </a:p>
          <a:p>
            <a:pPr lvl="1">
              <a:lnSpc>
                <a:spcPct val="100000"/>
              </a:lnSpc>
              <a:spcAft>
                <a:spcPts val="1800"/>
              </a:spcAft>
            </a:pPr>
            <a:r>
              <a:rPr lang="en-US" sz="6000" dirty="0"/>
              <a:t>A thread pool with a user defined number of threads.</a:t>
            </a:r>
          </a:p>
          <a:p>
            <a:pPr lvl="1">
              <a:lnSpc>
                <a:spcPct val="100000"/>
              </a:lnSpc>
              <a:spcAft>
                <a:spcPts val="1800"/>
              </a:spcAft>
            </a:pPr>
            <a:r>
              <a:rPr lang="en-US" sz="6000" dirty="0"/>
              <a:t>This type of executor can have its threads blocked if you are careful about it.</a:t>
            </a:r>
          </a:p>
          <a:p>
            <a:pPr lvl="2">
              <a:lnSpc>
                <a:spcPct val="100000"/>
              </a:lnSpc>
              <a:spcAft>
                <a:spcPts val="1800"/>
              </a:spcAft>
            </a:pPr>
            <a:r>
              <a:rPr lang="en-US" sz="6000" dirty="0"/>
              <a:t>Depends on how many threads were given to the executor. You </a:t>
            </a:r>
            <a:r>
              <a:rPr lang="en-US" sz="6000" b="1" dirty="0"/>
              <a:t>ALWAYS </a:t>
            </a:r>
            <a:r>
              <a:rPr lang="en-US" sz="6000" dirty="0"/>
              <a:t>need at least 1 thread free to perform internal callbacks.</a:t>
            </a:r>
          </a:p>
          <a:p>
            <a:pPr lvl="2">
              <a:lnSpc>
                <a:spcPct val="100000"/>
              </a:lnSpc>
              <a:spcAft>
                <a:spcPts val="1800"/>
              </a:spcAft>
            </a:pPr>
            <a:r>
              <a:rPr lang="en-US" sz="6000" dirty="0"/>
              <a:t>If you do block, there is still a chance of deadlock. Your milage may vary.</a:t>
            </a:r>
            <a:endParaRPr lang="en-US" sz="6000" b="1" dirty="0"/>
          </a:p>
          <a:p>
            <a:pPr lvl="1">
              <a:lnSpc>
                <a:spcPct val="100000"/>
              </a:lnSpc>
              <a:spcAft>
                <a:spcPts val="1800"/>
              </a:spcAft>
            </a:pPr>
            <a:r>
              <a:rPr lang="en-US" sz="6000" dirty="0" err="1"/>
              <a:t>executor.spin</a:t>
            </a:r>
            <a:r>
              <a:rPr lang="en-US" sz="6000" dirty="0"/>
              <a:t>(node) initiates work. This will still consume the </a:t>
            </a:r>
            <a:r>
              <a:rPr lang="en-US" sz="6000" dirty="0" err="1"/>
              <a:t>main_thread</a:t>
            </a:r>
            <a:r>
              <a:rPr lang="en-US" sz="6000" dirty="0"/>
              <a:t>, but you can put it on its own thread to manage.</a:t>
            </a:r>
          </a:p>
          <a:p>
            <a:pPr lvl="1">
              <a:lnSpc>
                <a:spcPct val="100000"/>
              </a:lnSpc>
              <a:spcAft>
                <a:spcPts val="1800"/>
              </a:spcAft>
            </a:pPr>
            <a:endParaRPr lang="en-US" sz="5400" dirty="0"/>
          </a:p>
        </p:txBody>
      </p:sp>
    </p:spTree>
    <p:extLst>
      <p:ext uri="{BB962C8B-B14F-4D97-AF65-F5344CB8AC3E}">
        <p14:creationId xmlns:p14="http://schemas.microsoft.com/office/powerpoint/2010/main" val="1061456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DFA600E-C2D0-4B49-88E9-9FF2A8B979FF}"/>
              </a:ext>
            </a:extLst>
          </p:cNvPr>
          <p:cNvSpPr txBox="1"/>
          <p:nvPr/>
        </p:nvSpPr>
        <p:spPr>
          <a:xfrm>
            <a:off x="22936995" y="12116594"/>
            <a:ext cx="838200" cy="830997"/>
          </a:xfrm>
          <a:prstGeom prst="rect">
            <a:avLst/>
          </a:prstGeom>
          <a:noFill/>
        </p:spPr>
        <p:txBody>
          <a:bodyPr wrap="square" rtlCol="0">
            <a:spAutoFit/>
          </a:bodyPr>
          <a:lstStyle/>
          <a:p>
            <a:fld id="{885689B2-C3F9-4196-8DB8-04482FAD601C}" type="slidenum">
              <a:rPr lang="en-US" smtClean="0"/>
              <a:t>2</a:t>
            </a:fld>
            <a:endParaRPr lang="en-US" dirty="0"/>
          </a:p>
        </p:txBody>
      </p:sp>
      <p:sp>
        <p:nvSpPr>
          <p:cNvPr id="11" name="Title 1">
            <a:extLst>
              <a:ext uri="{FF2B5EF4-FFF2-40B4-BE49-F238E27FC236}">
                <a16:creationId xmlns:a16="http://schemas.microsoft.com/office/drawing/2014/main" id="{A03D2A17-8F7F-70AE-8AA2-3D1214ABDCF5}"/>
              </a:ext>
            </a:extLst>
          </p:cNvPr>
          <p:cNvSpPr>
            <a:spLocks noGrp="1"/>
          </p:cNvSpPr>
          <p:nvPr>
            <p:ph type="title"/>
          </p:nvPr>
        </p:nvSpPr>
        <p:spPr>
          <a:xfrm>
            <a:off x="686594" y="196929"/>
            <a:ext cx="21032788" cy="1218282"/>
          </a:xfrm>
        </p:spPr>
        <p:txBody>
          <a:bodyPr/>
          <a:lstStyle/>
          <a:p>
            <a:r>
              <a:rPr lang="en-US" dirty="0"/>
              <a:t>Outline:</a:t>
            </a:r>
          </a:p>
        </p:txBody>
      </p:sp>
      <p:sp>
        <p:nvSpPr>
          <p:cNvPr id="12" name="Text Placeholder 4">
            <a:extLst>
              <a:ext uri="{FF2B5EF4-FFF2-40B4-BE49-F238E27FC236}">
                <a16:creationId xmlns:a16="http://schemas.microsoft.com/office/drawing/2014/main" id="{336CF0A6-385F-AB1A-617E-FC91F30E1A86}"/>
              </a:ext>
            </a:extLst>
          </p:cNvPr>
          <p:cNvSpPr txBox="1">
            <a:spLocks/>
          </p:cNvSpPr>
          <p:nvPr/>
        </p:nvSpPr>
        <p:spPr>
          <a:xfrm>
            <a:off x="686594" y="1415211"/>
            <a:ext cx="12627385" cy="11941731"/>
          </a:xfrm>
          <a:prstGeom prst="rect">
            <a:avLst/>
          </a:prstGeom>
        </p:spPr>
        <p:txBody>
          <a:bodyPr vert="horz" wrap="square" lIns="0" tIns="18288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0"/>
              </a:spcAft>
            </a:pPr>
            <a:r>
              <a:rPr lang="en-US" sz="6000"/>
              <a:t>Basics of Threading</a:t>
            </a:r>
          </a:p>
          <a:p>
            <a:pPr lvl="1">
              <a:lnSpc>
                <a:spcPct val="100000"/>
              </a:lnSpc>
              <a:spcAft>
                <a:spcPts val="0"/>
              </a:spcAft>
            </a:pPr>
            <a:r>
              <a:rPr lang="en-US" sz="4000"/>
              <a:t>When and Why to use them, Creating threads, Hazards.</a:t>
            </a:r>
          </a:p>
          <a:p>
            <a:pPr>
              <a:lnSpc>
                <a:spcPct val="100000"/>
              </a:lnSpc>
              <a:spcAft>
                <a:spcPts val="0"/>
              </a:spcAft>
            </a:pPr>
            <a:r>
              <a:rPr lang="en-US" sz="6000"/>
              <a:t>Access control</a:t>
            </a:r>
          </a:p>
          <a:p>
            <a:pPr lvl="1">
              <a:lnSpc>
                <a:spcPct val="100000"/>
              </a:lnSpc>
              <a:spcAft>
                <a:spcPts val="0"/>
              </a:spcAft>
            </a:pPr>
            <a:r>
              <a:rPr lang="en-US" sz="4000"/>
              <a:t>Critical Sections, Semaphores, Locks, Mutex</a:t>
            </a:r>
          </a:p>
          <a:p>
            <a:pPr>
              <a:lnSpc>
                <a:spcPct val="100000"/>
              </a:lnSpc>
              <a:spcAft>
                <a:spcPts val="0"/>
              </a:spcAft>
            </a:pPr>
            <a:r>
              <a:rPr lang="en-US" sz="6000"/>
              <a:t>Executors</a:t>
            </a:r>
          </a:p>
          <a:p>
            <a:pPr lvl="1">
              <a:lnSpc>
                <a:spcPct val="100000"/>
              </a:lnSpc>
              <a:spcAft>
                <a:spcPts val="0"/>
              </a:spcAft>
            </a:pPr>
            <a:r>
              <a:rPr lang="en-US" sz="4000"/>
              <a:t>Thread pools, rclpy.spin, Single Threaded, Multithreaded</a:t>
            </a:r>
          </a:p>
          <a:p>
            <a:pPr>
              <a:lnSpc>
                <a:spcPct val="100000"/>
              </a:lnSpc>
              <a:spcAft>
                <a:spcPts val="0"/>
              </a:spcAft>
            </a:pPr>
            <a:r>
              <a:rPr lang="en-US" sz="6000"/>
              <a:t>Futures</a:t>
            </a:r>
          </a:p>
          <a:p>
            <a:pPr lvl="1">
              <a:lnSpc>
                <a:spcPct val="100000"/>
              </a:lnSpc>
              <a:spcAft>
                <a:spcPts val="0"/>
              </a:spcAft>
            </a:pPr>
            <a:r>
              <a:rPr lang="en-US" sz="4000"/>
              <a:t>Waiting for results, properties</a:t>
            </a:r>
          </a:p>
          <a:p>
            <a:pPr>
              <a:lnSpc>
                <a:spcPct val="100000"/>
              </a:lnSpc>
              <a:spcAft>
                <a:spcPts val="0"/>
              </a:spcAft>
            </a:pPr>
            <a:r>
              <a:rPr lang="en-US" sz="6000"/>
              <a:t>Callback groups</a:t>
            </a:r>
          </a:p>
          <a:p>
            <a:pPr lvl="1">
              <a:lnSpc>
                <a:spcPct val="100000"/>
              </a:lnSpc>
              <a:spcAft>
                <a:spcPts val="0"/>
              </a:spcAft>
            </a:pPr>
            <a:r>
              <a:rPr lang="en-US" sz="4400"/>
              <a:t>Mutually exclusive, Reentrant, Parallel </a:t>
            </a:r>
          </a:p>
          <a:p>
            <a:pPr>
              <a:lnSpc>
                <a:spcPct val="100000"/>
              </a:lnSpc>
              <a:spcAft>
                <a:spcPts val="0"/>
              </a:spcAft>
            </a:pPr>
            <a:r>
              <a:rPr lang="en-US" sz="6000"/>
              <a:t>Scheduling in ros2</a:t>
            </a:r>
          </a:p>
          <a:p>
            <a:pPr>
              <a:lnSpc>
                <a:spcPct val="100000"/>
              </a:lnSpc>
              <a:spcAft>
                <a:spcPts val="0"/>
              </a:spcAft>
            </a:pPr>
            <a:r>
              <a:rPr lang="en-US" sz="6000"/>
              <a:t>Goal Status </a:t>
            </a:r>
          </a:p>
          <a:p>
            <a:pPr>
              <a:lnSpc>
                <a:spcPct val="100000"/>
              </a:lnSpc>
              <a:spcAft>
                <a:spcPts val="0"/>
              </a:spcAft>
            </a:pPr>
            <a:r>
              <a:rPr lang="en-US" sz="6000"/>
              <a:t>New Skeleton</a:t>
            </a:r>
            <a:endParaRPr lang="en-US" sz="6000" dirty="0"/>
          </a:p>
        </p:txBody>
      </p:sp>
    </p:spTree>
    <p:extLst>
      <p:ext uri="{BB962C8B-B14F-4D97-AF65-F5344CB8AC3E}">
        <p14:creationId xmlns:p14="http://schemas.microsoft.com/office/powerpoint/2010/main" val="137320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F887D-91E0-343A-6680-00E56BEA86CD}"/>
              </a:ext>
            </a:extLst>
          </p:cNvPr>
          <p:cNvSpPr>
            <a:spLocks noGrp="1"/>
          </p:cNvSpPr>
          <p:nvPr>
            <p:ph type="title"/>
          </p:nvPr>
        </p:nvSpPr>
        <p:spPr>
          <a:xfrm>
            <a:off x="9756750" y="6249653"/>
            <a:ext cx="4872088" cy="1218282"/>
          </a:xfrm>
        </p:spPr>
        <p:txBody>
          <a:bodyPr/>
          <a:lstStyle/>
          <a:p>
            <a:r>
              <a:rPr lang="en-US" dirty="0"/>
              <a:t>Futures</a:t>
            </a:r>
          </a:p>
        </p:txBody>
      </p:sp>
    </p:spTree>
    <p:extLst>
      <p:ext uri="{BB962C8B-B14F-4D97-AF65-F5344CB8AC3E}">
        <p14:creationId xmlns:p14="http://schemas.microsoft.com/office/powerpoint/2010/main" val="2336822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381794" y="306512"/>
            <a:ext cx="21032788" cy="1218282"/>
          </a:xfrm>
        </p:spPr>
        <p:txBody>
          <a:bodyPr/>
          <a:lstStyle/>
          <a:p>
            <a:r>
              <a:rPr lang="en-US" dirty="0"/>
              <a:t>Futures</a:t>
            </a:r>
          </a:p>
        </p:txBody>
      </p:sp>
      <p:sp>
        <p:nvSpPr>
          <p:cNvPr id="2" name="Text Placeholder 4">
            <a:extLst>
              <a:ext uri="{FF2B5EF4-FFF2-40B4-BE49-F238E27FC236}">
                <a16:creationId xmlns:a16="http://schemas.microsoft.com/office/drawing/2014/main" id="{31F23D44-A41B-F04B-C1C2-67558DC69883}"/>
              </a:ext>
            </a:extLst>
          </p:cNvPr>
          <p:cNvSpPr txBox="1">
            <a:spLocks/>
          </p:cNvSpPr>
          <p:nvPr/>
        </p:nvSpPr>
        <p:spPr>
          <a:xfrm>
            <a:off x="386599" y="1295587"/>
            <a:ext cx="21869400" cy="13572946"/>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1800"/>
              </a:spcAft>
            </a:pPr>
            <a:r>
              <a:rPr lang="en-US" sz="6000" dirty="0"/>
              <a:t>What is a Future object? </a:t>
            </a:r>
            <a:r>
              <a:rPr lang="en-US" sz="3600" dirty="0">
                <a:hlinkClick r:id="rId3"/>
              </a:rPr>
              <a:t>Futures — Python 3.11.2 documentation</a:t>
            </a:r>
            <a:endParaRPr lang="en-US" sz="6000" dirty="0"/>
          </a:p>
          <a:p>
            <a:pPr lvl="1">
              <a:lnSpc>
                <a:spcPct val="100000"/>
              </a:lnSpc>
              <a:spcAft>
                <a:spcPts val="1800"/>
              </a:spcAft>
            </a:pPr>
            <a:r>
              <a:rPr lang="en-US" sz="5400" dirty="0"/>
              <a:t>Async functions are functions that do not block and may have a long run processes to return a result.(IO, networking, user defined).</a:t>
            </a:r>
          </a:p>
          <a:p>
            <a:pPr lvl="1">
              <a:lnSpc>
                <a:spcPct val="100000"/>
              </a:lnSpc>
              <a:spcAft>
                <a:spcPts val="1800"/>
              </a:spcAft>
            </a:pPr>
            <a:r>
              <a:rPr lang="en-US" sz="5400" dirty="0"/>
              <a:t>Async functions provide a future value, which is an object that indicates that the result of that function is ready.</a:t>
            </a:r>
          </a:p>
          <a:p>
            <a:pPr lvl="2">
              <a:lnSpc>
                <a:spcPct val="100000"/>
              </a:lnSpc>
              <a:spcAft>
                <a:spcPts val="1800"/>
              </a:spcAft>
            </a:pPr>
            <a:r>
              <a:rPr lang="en-US" sz="4800" dirty="0"/>
              <a:t>This is to allow you to do other things while you wait (non blocking) </a:t>
            </a:r>
          </a:p>
          <a:p>
            <a:pPr lvl="1">
              <a:lnSpc>
                <a:spcPct val="100000"/>
              </a:lnSpc>
              <a:spcAft>
                <a:spcPts val="1800"/>
              </a:spcAft>
            </a:pPr>
            <a:r>
              <a:rPr lang="en-US" sz="5400" dirty="0" err="1"/>
              <a:t>Future.done</a:t>
            </a:r>
            <a:r>
              <a:rPr lang="en-US" sz="5400" dirty="0"/>
              <a:t>()</a:t>
            </a:r>
          </a:p>
          <a:p>
            <a:pPr lvl="2">
              <a:lnSpc>
                <a:spcPct val="100000"/>
              </a:lnSpc>
              <a:spcAft>
                <a:spcPts val="1800"/>
              </a:spcAft>
            </a:pPr>
            <a:r>
              <a:rPr lang="en-US" sz="4800" dirty="0"/>
              <a:t>Returns true when your future result is ready to be assigned.</a:t>
            </a:r>
          </a:p>
          <a:p>
            <a:pPr lvl="1">
              <a:lnSpc>
                <a:spcPct val="100000"/>
              </a:lnSpc>
              <a:spcAft>
                <a:spcPts val="1800"/>
              </a:spcAft>
            </a:pPr>
            <a:r>
              <a:rPr lang="en-US" sz="5400" dirty="0" err="1"/>
              <a:t>Future.Result</a:t>
            </a:r>
            <a:r>
              <a:rPr lang="en-US" sz="5400" dirty="0"/>
              <a:t>()</a:t>
            </a:r>
          </a:p>
          <a:p>
            <a:pPr lvl="2">
              <a:lnSpc>
                <a:spcPct val="100000"/>
              </a:lnSpc>
              <a:spcAft>
                <a:spcPts val="1800"/>
              </a:spcAft>
            </a:pPr>
            <a:r>
              <a:rPr lang="en-US" sz="4800" dirty="0"/>
              <a:t>Returns the result of the future which is of a type specified by the async function.</a:t>
            </a:r>
          </a:p>
          <a:p>
            <a:pPr lvl="1">
              <a:lnSpc>
                <a:spcPct val="100000"/>
              </a:lnSpc>
              <a:spcAft>
                <a:spcPts val="1800"/>
              </a:spcAft>
            </a:pPr>
            <a:r>
              <a:rPr lang="en-US" sz="5400" dirty="0" err="1"/>
              <a:t>Future.add_done_callback</a:t>
            </a:r>
            <a:r>
              <a:rPr lang="en-US" sz="5400" dirty="0"/>
              <a:t>()</a:t>
            </a:r>
          </a:p>
          <a:p>
            <a:pPr lvl="2">
              <a:lnSpc>
                <a:spcPct val="100000"/>
              </a:lnSpc>
              <a:spcAft>
                <a:spcPts val="1800"/>
              </a:spcAft>
            </a:pPr>
            <a:r>
              <a:rPr lang="en-US" sz="4800" dirty="0"/>
              <a:t>Gets called when the future is done()</a:t>
            </a:r>
          </a:p>
          <a:p>
            <a:pPr lvl="2">
              <a:lnSpc>
                <a:spcPct val="100000"/>
              </a:lnSpc>
              <a:spcAft>
                <a:spcPts val="1800"/>
              </a:spcAft>
            </a:pPr>
            <a:endParaRPr lang="en-US" sz="4800" dirty="0"/>
          </a:p>
        </p:txBody>
      </p:sp>
    </p:spTree>
    <p:extLst>
      <p:ext uri="{BB962C8B-B14F-4D97-AF65-F5344CB8AC3E}">
        <p14:creationId xmlns:p14="http://schemas.microsoft.com/office/powerpoint/2010/main" val="220192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381794" y="306512"/>
            <a:ext cx="21032788" cy="1218282"/>
          </a:xfrm>
        </p:spPr>
        <p:txBody>
          <a:bodyPr/>
          <a:lstStyle/>
          <a:p>
            <a:r>
              <a:rPr lang="en-US" dirty="0"/>
              <a:t>Futures</a:t>
            </a:r>
          </a:p>
        </p:txBody>
      </p:sp>
      <p:sp>
        <p:nvSpPr>
          <p:cNvPr id="2" name="Text Placeholder 4">
            <a:extLst>
              <a:ext uri="{FF2B5EF4-FFF2-40B4-BE49-F238E27FC236}">
                <a16:creationId xmlns:a16="http://schemas.microsoft.com/office/drawing/2014/main" id="{31F23D44-A41B-F04B-C1C2-67558DC69883}"/>
              </a:ext>
            </a:extLst>
          </p:cNvPr>
          <p:cNvSpPr txBox="1">
            <a:spLocks/>
          </p:cNvSpPr>
          <p:nvPr/>
        </p:nvSpPr>
        <p:spPr>
          <a:xfrm>
            <a:off x="381794" y="1524794"/>
            <a:ext cx="21869400" cy="5678478"/>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1800"/>
              </a:spcAft>
            </a:pPr>
            <a:r>
              <a:rPr lang="en-US" sz="6000" dirty="0"/>
              <a:t>Notes about RCLPY futures</a:t>
            </a:r>
          </a:p>
          <a:p>
            <a:pPr lvl="1">
              <a:lnSpc>
                <a:spcPct val="100000"/>
              </a:lnSpc>
              <a:spcAft>
                <a:spcPts val="1800"/>
              </a:spcAft>
            </a:pPr>
            <a:r>
              <a:rPr lang="en-US" sz="5400" dirty="0"/>
              <a:t>These are </a:t>
            </a:r>
            <a:r>
              <a:rPr lang="en-US" sz="5400" dirty="0" err="1"/>
              <a:t>rclpy</a:t>
            </a:r>
            <a:r>
              <a:rPr lang="en-US" sz="5400" dirty="0"/>
              <a:t> specific and implement most of the functionality of python futures. Some things are the same, others are slightly different.</a:t>
            </a:r>
          </a:p>
          <a:p>
            <a:pPr lvl="1">
              <a:lnSpc>
                <a:spcPct val="100000"/>
              </a:lnSpc>
              <a:spcAft>
                <a:spcPts val="1800"/>
              </a:spcAft>
            </a:pPr>
            <a:r>
              <a:rPr lang="en-US" sz="5400" dirty="0"/>
              <a:t>Read the source code for </a:t>
            </a:r>
            <a:r>
              <a:rPr lang="en-US" sz="5400" dirty="0" err="1"/>
              <a:t>rclpy</a:t>
            </a:r>
            <a:r>
              <a:rPr lang="en-US" sz="5400" dirty="0"/>
              <a:t> if something is not working as described in the python documentation.</a:t>
            </a:r>
          </a:p>
          <a:p>
            <a:pPr lvl="1">
              <a:lnSpc>
                <a:spcPct val="100000"/>
              </a:lnSpc>
              <a:spcAft>
                <a:spcPts val="1800"/>
              </a:spcAft>
            </a:pPr>
            <a:endParaRPr lang="en-US" sz="4800" dirty="0"/>
          </a:p>
        </p:txBody>
      </p:sp>
      <p:pic>
        <p:nvPicPr>
          <p:cNvPr id="5" name="Picture 4">
            <a:extLst>
              <a:ext uri="{FF2B5EF4-FFF2-40B4-BE49-F238E27FC236}">
                <a16:creationId xmlns:a16="http://schemas.microsoft.com/office/drawing/2014/main" id="{C995E9A5-2EED-DF7A-273D-8E328BB5C451}"/>
              </a:ext>
            </a:extLst>
          </p:cNvPr>
          <p:cNvPicPr>
            <a:picLocks noChangeAspect="1"/>
          </p:cNvPicPr>
          <p:nvPr/>
        </p:nvPicPr>
        <p:blipFill>
          <a:blip r:embed="rId3"/>
          <a:stretch>
            <a:fillRect/>
          </a:stretch>
        </p:blipFill>
        <p:spPr>
          <a:xfrm>
            <a:off x="6058694" y="6401594"/>
            <a:ext cx="12268200" cy="6799816"/>
          </a:xfrm>
          <a:prstGeom prst="rect">
            <a:avLst/>
          </a:prstGeom>
        </p:spPr>
      </p:pic>
    </p:spTree>
    <p:extLst>
      <p:ext uri="{BB962C8B-B14F-4D97-AF65-F5344CB8AC3E}">
        <p14:creationId xmlns:p14="http://schemas.microsoft.com/office/powerpoint/2010/main" val="313806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F887D-91E0-343A-6680-00E56BEA86CD}"/>
              </a:ext>
            </a:extLst>
          </p:cNvPr>
          <p:cNvSpPr>
            <a:spLocks noGrp="1"/>
          </p:cNvSpPr>
          <p:nvPr>
            <p:ph type="title"/>
          </p:nvPr>
        </p:nvSpPr>
        <p:spPr>
          <a:xfrm>
            <a:off x="6859972" y="6249423"/>
            <a:ext cx="10665644" cy="1218741"/>
          </a:xfrm>
        </p:spPr>
        <p:txBody>
          <a:bodyPr/>
          <a:lstStyle/>
          <a:p>
            <a:r>
              <a:rPr lang="en-US" dirty="0"/>
              <a:t>Callback groups</a:t>
            </a:r>
          </a:p>
        </p:txBody>
      </p:sp>
    </p:spTree>
    <p:extLst>
      <p:ext uri="{BB962C8B-B14F-4D97-AF65-F5344CB8AC3E}">
        <p14:creationId xmlns:p14="http://schemas.microsoft.com/office/powerpoint/2010/main" val="1379372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381794" y="306512"/>
            <a:ext cx="21032788" cy="1218282"/>
          </a:xfrm>
        </p:spPr>
        <p:txBody>
          <a:bodyPr/>
          <a:lstStyle/>
          <a:p>
            <a:r>
              <a:rPr lang="en-US" dirty="0"/>
              <a:t>Callback groups</a:t>
            </a:r>
          </a:p>
        </p:txBody>
      </p:sp>
      <p:sp>
        <p:nvSpPr>
          <p:cNvPr id="2" name="Text Placeholder 4">
            <a:extLst>
              <a:ext uri="{FF2B5EF4-FFF2-40B4-BE49-F238E27FC236}">
                <a16:creationId xmlns:a16="http://schemas.microsoft.com/office/drawing/2014/main" id="{31F23D44-A41B-F04B-C1C2-67558DC69883}"/>
              </a:ext>
            </a:extLst>
          </p:cNvPr>
          <p:cNvSpPr txBox="1">
            <a:spLocks/>
          </p:cNvSpPr>
          <p:nvPr/>
        </p:nvSpPr>
        <p:spPr>
          <a:xfrm>
            <a:off x="381794" y="1524794"/>
            <a:ext cx="21869400" cy="11018401"/>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1800"/>
              </a:spcAft>
            </a:pPr>
            <a:r>
              <a:rPr lang="en-US" sz="6000" dirty="0"/>
              <a:t>What is a callback group? </a:t>
            </a:r>
            <a:r>
              <a:rPr lang="en-US" sz="2800" dirty="0">
                <a:hlinkClick r:id="rId3"/>
              </a:rPr>
              <a:t>Using Callback Groups — ROS 2 Documentation: Foxy documentation</a:t>
            </a:r>
            <a:endParaRPr lang="en-US" sz="4800" dirty="0"/>
          </a:p>
          <a:p>
            <a:pPr lvl="1">
              <a:lnSpc>
                <a:spcPct val="100000"/>
              </a:lnSpc>
              <a:spcAft>
                <a:spcPts val="1800"/>
              </a:spcAft>
            </a:pPr>
            <a:r>
              <a:rPr lang="en-US" sz="5400" dirty="0"/>
              <a:t>A way to control the scheduling of the callback functions for executors in RCLPY</a:t>
            </a:r>
          </a:p>
          <a:p>
            <a:pPr lvl="1">
              <a:lnSpc>
                <a:spcPct val="100000"/>
              </a:lnSpc>
              <a:spcAft>
                <a:spcPts val="1800"/>
              </a:spcAft>
            </a:pPr>
            <a:r>
              <a:rPr lang="en-US" sz="5400" dirty="0"/>
              <a:t>2 types</a:t>
            </a:r>
          </a:p>
          <a:p>
            <a:pPr lvl="2">
              <a:lnSpc>
                <a:spcPct val="100000"/>
              </a:lnSpc>
              <a:spcAft>
                <a:spcPts val="1800"/>
              </a:spcAft>
            </a:pPr>
            <a:r>
              <a:rPr lang="en-US" sz="4800" dirty="0"/>
              <a:t>Reentrant </a:t>
            </a:r>
          </a:p>
          <a:p>
            <a:pPr lvl="3">
              <a:lnSpc>
                <a:spcPct val="100000"/>
              </a:lnSpc>
              <a:spcAft>
                <a:spcPts val="1800"/>
              </a:spcAft>
            </a:pPr>
            <a:r>
              <a:rPr lang="en-US" sz="4400" dirty="0"/>
              <a:t>“Allows the executor to schedule and execute the group’s callbacks in any way the it sees fit, without restrictions. This means that, in addition to different callbacks being run parallel to each other, different instances of the same callback may also be executed concurrently”</a:t>
            </a:r>
          </a:p>
          <a:p>
            <a:pPr lvl="2">
              <a:lnSpc>
                <a:spcPct val="100000"/>
              </a:lnSpc>
              <a:spcAft>
                <a:spcPts val="1800"/>
              </a:spcAft>
            </a:pPr>
            <a:r>
              <a:rPr lang="en-US" sz="4800" dirty="0"/>
              <a:t>Mutually exclusive</a:t>
            </a:r>
          </a:p>
          <a:p>
            <a:pPr lvl="3">
              <a:lnSpc>
                <a:spcPct val="100000"/>
              </a:lnSpc>
              <a:spcAft>
                <a:spcPts val="1800"/>
              </a:spcAft>
            </a:pPr>
            <a:r>
              <a:rPr lang="en-US" sz="4400" dirty="0"/>
              <a:t>“Mutually Exclusive Callback Group prevents its callbacks from being executed in parallel - essentially making it as if the callbacks in the group were executed by a </a:t>
            </a:r>
            <a:r>
              <a:rPr lang="en-US" sz="4400" dirty="0" err="1"/>
              <a:t>SingleThreadedExecutor</a:t>
            </a:r>
            <a:r>
              <a:rPr lang="en-US" sz="4400" dirty="0"/>
              <a:t>”</a:t>
            </a:r>
          </a:p>
        </p:txBody>
      </p:sp>
    </p:spTree>
    <p:extLst>
      <p:ext uri="{BB962C8B-B14F-4D97-AF65-F5344CB8AC3E}">
        <p14:creationId xmlns:p14="http://schemas.microsoft.com/office/powerpoint/2010/main" val="240677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381794" y="306512"/>
            <a:ext cx="21032788" cy="1218282"/>
          </a:xfrm>
        </p:spPr>
        <p:txBody>
          <a:bodyPr/>
          <a:lstStyle/>
          <a:p>
            <a:r>
              <a:rPr lang="en-US" dirty="0"/>
              <a:t>Callback groups</a:t>
            </a:r>
          </a:p>
        </p:txBody>
      </p:sp>
      <p:sp>
        <p:nvSpPr>
          <p:cNvPr id="2" name="Text Placeholder 4">
            <a:extLst>
              <a:ext uri="{FF2B5EF4-FFF2-40B4-BE49-F238E27FC236}">
                <a16:creationId xmlns:a16="http://schemas.microsoft.com/office/drawing/2014/main" id="{31F23D44-A41B-F04B-C1C2-67558DC69883}"/>
              </a:ext>
            </a:extLst>
          </p:cNvPr>
          <p:cNvSpPr txBox="1">
            <a:spLocks/>
          </p:cNvSpPr>
          <p:nvPr/>
        </p:nvSpPr>
        <p:spPr>
          <a:xfrm>
            <a:off x="381794" y="1524794"/>
            <a:ext cx="21869400" cy="6971139"/>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1800"/>
              </a:spcAft>
            </a:pPr>
            <a:r>
              <a:rPr lang="en-US" sz="6000" dirty="0"/>
              <a:t>What is a callback group? </a:t>
            </a:r>
            <a:r>
              <a:rPr lang="en-US" sz="2800" dirty="0">
                <a:hlinkClick r:id="rId3"/>
              </a:rPr>
              <a:t>Using Callback Groups — ROS 2 Documentation: Foxy documentation</a:t>
            </a:r>
            <a:endParaRPr lang="en-US" sz="2800" dirty="0"/>
          </a:p>
          <a:p>
            <a:pPr lvl="1">
              <a:lnSpc>
                <a:spcPct val="100000"/>
              </a:lnSpc>
              <a:spcAft>
                <a:spcPts val="1800"/>
              </a:spcAft>
            </a:pPr>
            <a:r>
              <a:rPr lang="en-US" sz="5400" dirty="0"/>
              <a:t>Notes about the groups</a:t>
            </a:r>
          </a:p>
          <a:p>
            <a:pPr lvl="2">
              <a:lnSpc>
                <a:spcPct val="100000"/>
              </a:lnSpc>
              <a:spcAft>
                <a:spcPts val="1800"/>
              </a:spcAft>
            </a:pPr>
            <a:r>
              <a:rPr lang="en-US" sz="4800" dirty="0"/>
              <a:t>“Callbacks belonging to different callback groups (of any type) can always be executed parallel to each other</a:t>
            </a:r>
            <a:r>
              <a:rPr lang="en-US" sz="5400" dirty="0"/>
              <a:t>”</a:t>
            </a:r>
          </a:p>
          <a:p>
            <a:pPr lvl="2">
              <a:lnSpc>
                <a:spcPct val="100000"/>
              </a:lnSpc>
              <a:spcAft>
                <a:spcPts val="1800"/>
              </a:spcAft>
            </a:pPr>
            <a:r>
              <a:rPr lang="en-US" sz="4800" dirty="0"/>
              <a:t>“It is also important to keep in mind that different ROS 2 entities relay their callback group to all callbacks they spawn. For example, if one assigns a callback group to an action client, all callbacks created by the client will be assigned to that callback group”</a:t>
            </a:r>
          </a:p>
        </p:txBody>
      </p:sp>
      <p:pic>
        <p:nvPicPr>
          <p:cNvPr id="5" name="Picture 4">
            <a:extLst>
              <a:ext uri="{FF2B5EF4-FFF2-40B4-BE49-F238E27FC236}">
                <a16:creationId xmlns:a16="http://schemas.microsoft.com/office/drawing/2014/main" id="{0CD9488D-64F8-416D-09EA-AE124E8EE36E}"/>
              </a:ext>
            </a:extLst>
          </p:cNvPr>
          <p:cNvPicPr>
            <a:picLocks noChangeAspect="1"/>
          </p:cNvPicPr>
          <p:nvPr/>
        </p:nvPicPr>
        <p:blipFill>
          <a:blip r:embed="rId4"/>
          <a:stretch>
            <a:fillRect/>
          </a:stretch>
        </p:blipFill>
        <p:spPr>
          <a:xfrm>
            <a:off x="534194" y="9068594"/>
            <a:ext cx="16637389" cy="2457517"/>
          </a:xfrm>
          <a:prstGeom prst="rect">
            <a:avLst/>
          </a:prstGeom>
        </p:spPr>
      </p:pic>
    </p:spTree>
    <p:extLst>
      <p:ext uri="{BB962C8B-B14F-4D97-AF65-F5344CB8AC3E}">
        <p14:creationId xmlns:p14="http://schemas.microsoft.com/office/powerpoint/2010/main" val="173606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F887D-91E0-343A-6680-00E56BEA86CD}"/>
              </a:ext>
            </a:extLst>
          </p:cNvPr>
          <p:cNvSpPr>
            <a:spLocks noGrp="1"/>
          </p:cNvSpPr>
          <p:nvPr>
            <p:ph type="title"/>
          </p:nvPr>
        </p:nvSpPr>
        <p:spPr>
          <a:xfrm>
            <a:off x="6211683" y="6211208"/>
            <a:ext cx="11962222" cy="1295171"/>
          </a:xfrm>
        </p:spPr>
        <p:txBody>
          <a:bodyPr/>
          <a:lstStyle/>
          <a:p>
            <a:r>
              <a:rPr lang="en-US" dirty="0"/>
              <a:t>Scheduling in ROs2</a:t>
            </a:r>
          </a:p>
        </p:txBody>
      </p:sp>
    </p:spTree>
    <p:extLst>
      <p:ext uri="{BB962C8B-B14F-4D97-AF65-F5344CB8AC3E}">
        <p14:creationId xmlns:p14="http://schemas.microsoft.com/office/powerpoint/2010/main" val="96389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381794" y="306512"/>
            <a:ext cx="21032788" cy="1218282"/>
          </a:xfrm>
        </p:spPr>
        <p:txBody>
          <a:bodyPr/>
          <a:lstStyle/>
          <a:p>
            <a:r>
              <a:rPr lang="en-US" dirty="0"/>
              <a:t>Scheduling in Ros2</a:t>
            </a:r>
          </a:p>
        </p:txBody>
      </p:sp>
      <p:sp>
        <p:nvSpPr>
          <p:cNvPr id="2" name="Text Placeholder 4">
            <a:extLst>
              <a:ext uri="{FF2B5EF4-FFF2-40B4-BE49-F238E27FC236}">
                <a16:creationId xmlns:a16="http://schemas.microsoft.com/office/drawing/2014/main" id="{31F23D44-A41B-F04B-C1C2-67558DC69883}"/>
              </a:ext>
            </a:extLst>
          </p:cNvPr>
          <p:cNvSpPr txBox="1">
            <a:spLocks/>
          </p:cNvSpPr>
          <p:nvPr/>
        </p:nvSpPr>
        <p:spPr>
          <a:xfrm>
            <a:off x="381794" y="1524794"/>
            <a:ext cx="15163800" cy="10064294"/>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1800"/>
              </a:spcAft>
            </a:pPr>
            <a:r>
              <a:rPr lang="en-US" sz="6000" dirty="0"/>
              <a:t>What is scheduling? </a:t>
            </a:r>
            <a:r>
              <a:rPr lang="en-US" sz="2000" dirty="0">
                <a:hlinkClick r:id="rId3"/>
              </a:rPr>
              <a:t>https://docs.ros.org/en/foxy/Concepts/About-Executors.html</a:t>
            </a:r>
            <a:endParaRPr lang="en-US" sz="2800" dirty="0"/>
          </a:p>
          <a:p>
            <a:pPr lvl="1">
              <a:lnSpc>
                <a:spcPct val="100000"/>
              </a:lnSpc>
              <a:spcAft>
                <a:spcPts val="1800"/>
              </a:spcAft>
            </a:pPr>
            <a:r>
              <a:rPr lang="en-US" sz="5400" dirty="0"/>
              <a:t>Scheduling is the order in which our callbacks are executed.</a:t>
            </a:r>
          </a:p>
          <a:p>
            <a:pPr lvl="1">
              <a:lnSpc>
                <a:spcPct val="100000"/>
              </a:lnSpc>
              <a:spcAft>
                <a:spcPts val="1800"/>
              </a:spcAft>
            </a:pPr>
            <a:r>
              <a:rPr lang="en-US" sz="5400" dirty="0"/>
              <a:t>In ROS2, if your callbacks are short and are “shorter than the period in which messages and events occur” in ROS2, then they will likely be executed in FIFO(first in first out) order.</a:t>
            </a:r>
          </a:p>
          <a:p>
            <a:pPr lvl="1">
              <a:lnSpc>
                <a:spcPct val="100000"/>
              </a:lnSpc>
              <a:spcAft>
                <a:spcPts val="1800"/>
              </a:spcAft>
            </a:pPr>
            <a:r>
              <a:rPr lang="en-US" sz="5400" dirty="0"/>
              <a:t>Long running callbacks will cause a backup in </a:t>
            </a:r>
            <a:r>
              <a:rPr lang="en-US" sz="5400" dirty="0" err="1"/>
              <a:t>messeges</a:t>
            </a:r>
            <a:r>
              <a:rPr lang="en-US" sz="5400" dirty="0"/>
              <a:t>/events and will be executed in a round robin fashion as defined on the right.</a:t>
            </a:r>
          </a:p>
          <a:p>
            <a:pPr lvl="2">
              <a:lnSpc>
                <a:spcPct val="100000"/>
              </a:lnSpc>
              <a:spcAft>
                <a:spcPts val="1800"/>
              </a:spcAft>
            </a:pPr>
            <a:endParaRPr lang="en-US" sz="4800" dirty="0"/>
          </a:p>
        </p:txBody>
      </p:sp>
      <p:pic>
        <p:nvPicPr>
          <p:cNvPr id="8" name="Picture 7">
            <a:extLst>
              <a:ext uri="{FF2B5EF4-FFF2-40B4-BE49-F238E27FC236}">
                <a16:creationId xmlns:a16="http://schemas.microsoft.com/office/drawing/2014/main" id="{AC70FC6A-A722-F2A0-FCCE-ED2EC10B3FDD}"/>
              </a:ext>
            </a:extLst>
          </p:cNvPr>
          <p:cNvPicPr>
            <a:picLocks noChangeAspect="1"/>
          </p:cNvPicPr>
          <p:nvPr/>
        </p:nvPicPr>
        <p:blipFill>
          <a:blip r:embed="rId4"/>
          <a:stretch>
            <a:fillRect/>
          </a:stretch>
        </p:blipFill>
        <p:spPr>
          <a:xfrm>
            <a:off x="15697994" y="2210594"/>
            <a:ext cx="8305800" cy="7467289"/>
          </a:xfrm>
          <a:prstGeom prst="rect">
            <a:avLst/>
          </a:prstGeom>
        </p:spPr>
      </p:pic>
    </p:spTree>
    <p:extLst>
      <p:ext uri="{BB962C8B-B14F-4D97-AF65-F5344CB8AC3E}">
        <p14:creationId xmlns:p14="http://schemas.microsoft.com/office/powerpoint/2010/main" val="423892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381794" y="306512"/>
            <a:ext cx="21032788" cy="1218282"/>
          </a:xfrm>
        </p:spPr>
        <p:txBody>
          <a:bodyPr/>
          <a:lstStyle/>
          <a:p>
            <a:r>
              <a:rPr lang="en-US" dirty="0"/>
              <a:t>Scheduling in Ros2</a:t>
            </a:r>
          </a:p>
        </p:txBody>
      </p:sp>
      <p:sp>
        <p:nvSpPr>
          <p:cNvPr id="2" name="Text Placeholder 4">
            <a:extLst>
              <a:ext uri="{FF2B5EF4-FFF2-40B4-BE49-F238E27FC236}">
                <a16:creationId xmlns:a16="http://schemas.microsoft.com/office/drawing/2014/main" id="{31F23D44-A41B-F04B-C1C2-67558DC69883}"/>
              </a:ext>
            </a:extLst>
          </p:cNvPr>
          <p:cNvSpPr txBox="1">
            <a:spLocks/>
          </p:cNvSpPr>
          <p:nvPr/>
        </p:nvSpPr>
        <p:spPr>
          <a:xfrm>
            <a:off x="381794" y="1524794"/>
            <a:ext cx="18973800" cy="10341293"/>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1800"/>
              </a:spcAft>
            </a:pPr>
            <a:r>
              <a:rPr lang="en-US" sz="6000" dirty="0"/>
              <a:t>Why does it matter? </a:t>
            </a:r>
            <a:r>
              <a:rPr lang="en-US" sz="3600" dirty="0">
                <a:hlinkClick r:id="rId3"/>
              </a:rPr>
              <a:t>Executors — ROS 2 Documentation: Foxy documentation</a:t>
            </a:r>
            <a:endParaRPr lang="en-US" sz="6000" dirty="0"/>
          </a:p>
          <a:p>
            <a:pPr lvl="1">
              <a:lnSpc>
                <a:spcPct val="100000"/>
              </a:lnSpc>
              <a:spcAft>
                <a:spcPts val="1800"/>
              </a:spcAft>
            </a:pPr>
            <a:r>
              <a:rPr lang="en-US" sz="5400" dirty="0"/>
              <a:t>Callbacks may suffer priority inversion</a:t>
            </a:r>
          </a:p>
          <a:p>
            <a:pPr lvl="2">
              <a:lnSpc>
                <a:spcPct val="100000"/>
              </a:lnSpc>
              <a:spcAft>
                <a:spcPts val="1800"/>
              </a:spcAft>
            </a:pPr>
            <a:r>
              <a:rPr lang="en-US" sz="4800" dirty="0"/>
              <a:t>Higher priority tasks are blocked until low priority callbacks finish</a:t>
            </a:r>
          </a:p>
          <a:p>
            <a:pPr lvl="1">
              <a:lnSpc>
                <a:spcPct val="100000"/>
              </a:lnSpc>
              <a:spcAft>
                <a:spcPts val="1800"/>
              </a:spcAft>
            </a:pPr>
            <a:r>
              <a:rPr lang="en-US" sz="4800" dirty="0"/>
              <a:t>No explicit control over callback execution order</a:t>
            </a:r>
          </a:p>
          <a:p>
            <a:pPr lvl="1">
              <a:lnSpc>
                <a:spcPct val="100000"/>
              </a:lnSpc>
              <a:spcAft>
                <a:spcPts val="1800"/>
              </a:spcAft>
            </a:pPr>
            <a:r>
              <a:rPr lang="en-US" sz="4800" dirty="0"/>
              <a:t>No built-in control over triggering for specific topics.</a:t>
            </a:r>
          </a:p>
          <a:p>
            <a:pPr>
              <a:lnSpc>
                <a:spcPct val="100000"/>
              </a:lnSpc>
              <a:spcAft>
                <a:spcPts val="1800"/>
              </a:spcAft>
            </a:pPr>
            <a:r>
              <a:rPr lang="en-US" sz="4800" dirty="0"/>
              <a:t>ROS2 is considered a distributed(due to the nodes) RTOS but has challenges meeting hard real time requirements. </a:t>
            </a:r>
          </a:p>
          <a:p>
            <a:pPr lvl="1">
              <a:lnSpc>
                <a:spcPct val="100000"/>
              </a:lnSpc>
              <a:spcAft>
                <a:spcPts val="1800"/>
              </a:spcAft>
            </a:pPr>
            <a:r>
              <a:rPr lang="en-US" sz="4800" dirty="0"/>
              <a:t>Hard real time: Events/actions must happen right now! Ex: Pull the fuel rods out of the reactor.</a:t>
            </a:r>
          </a:p>
          <a:p>
            <a:pPr lvl="1">
              <a:lnSpc>
                <a:spcPct val="100000"/>
              </a:lnSpc>
              <a:spcAft>
                <a:spcPts val="1800"/>
              </a:spcAft>
            </a:pPr>
            <a:endParaRPr lang="en-US" sz="5400" dirty="0"/>
          </a:p>
          <a:p>
            <a:pPr lvl="2">
              <a:lnSpc>
                <a:spcPct val="100000"/>
              </a:lnSpc>
              <a:spcAft>
                <a:spcPts val="1800"/>
              </a:spcAft>
            </a:pPr>
            <a:endParaRPr lang="en-US" sz="4800" dirty="0"/>
          </a:p>
        </p:txBody>
      </p:sp>
    </p:spTree>
    <p:extLst>
      <p:ext uri="{BB962C8B-B14F-4D97-AF65-F5344CB8AC3E}">
        <p14:creationId xmlns:p14="http://schemas.microsoft.com/office/powerpoint/2010/main" val="336537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F887D-91E0-343A-6680-00E56BEA86CD}"/>
              </a:ext>
            </a:extLst>
          </p:cNvPr>
          <p:cNvSpPr>
            <a:spLocks noGrp="1"/>
          </p:cNvSpPr>
          <p:nvPr>
            <p:ph type="title"/>
          </p:nvPr>
        </p:nvSpPr>
        <p:spPr>
          <a:xfrm>
            <a:off x="8668838" y="6249653"/>
            <a:ext cx="7047911" cy="1218282"/>
          </a:xfrm>
        </p:spPr>
        <p:txBody>
          <a:bodyPr/>
          <a:lstStyle/>
          <a:p>
            <a:r>
              <a:rPr lang="en-US" dirty="0"/>
              <a:t>Goal Status</a:t>
            </a:r>
          </a:p>
        </p:txBody>
      </p:sp>
    </p:spTree>
    <p:extLst>
      <p:ext uri="{BB962C8B-B14F-4D97-AF65-F5344CB8AC3E}">
        <p14:creationId xmlns:p14="http://schemas.microsoft.com/office/powerpoint/2010/main" val="133290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F887D-91E0-343A-6680-00E56BEA86CD}"/>
              </a:ext>
            </a:extLst>
          </p:cNvPr>
          <p:cNvSpPr>
            <a:spLocks noGrp="1"/>
          </p:cNvSpPr>
          <p:nvPr>
            <p:ph type="title"/>
          </p:nvPr>
        </p:nvSpPr>
        <p:spPr>
          <a:xfrm>
            <a:off x="5048845" y="6249653"/>
            <a:ext cx="14287897" cy="1218282"/>
          </a:xfrm>
        </p:spPr>
        <p:txBody>
          <a:bodyPr/>
          <a:lstStyle/>
          <a:p>
            <a:r>
              <a:rPr lang="en-US" dirty="0"/>
              <a:t>The basics of threading</a:t>
            </a:r>
          </a:p>
        </p:txBody>
      </p:sp>
    </p:spTree>
    <p:extLst>
      <p:ext uri="{BB962C8B-B14F-4D97-AF65-F5344CB8AC3E}">
        <p14:creationId xmlns:p14="http://schemas.microsoft.com/office/powerpoint/2010/main" val="337705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381794" y="306512"/>
            <a:ext cx="21032788" cy="1218282"/>
          </a:xfrm>
        </p:spPr>
        <p:txBody>
          <a:bodyPr/>
          <a:lstStyle/>
          <a:p>
            <a:r>
              <a:rPr lang="en-US" dirty="0"/>
              <a:t>Scheduling in Ros2</a:t>
            </a:r>
          </a:p>
        </p:txBody>
      </p:sp>
      <p:sp>
        <p:nvSpPr>
          <p:cNvPr id="2" name="Text Placeholder 4">
            <a:extLst>
              <a:ext uri="{FF2B5EF4-FFF2-40B4-BE49-F238E27FC236}">
                <a16:creationId xmlns:a16="http://schemas.microsoft.com/office/drawing/2014/main" id="{31F23D44-A41B-F04B-C1C2-67558DC69883}"/>
              </a:ext>
            </a:extLst>
          </p:cNvPr>
          <p:cNvSpPr txBox="1">
            <a:spLocks/>
          </p:cNvSpPr>
          <p:nvPr/>
        </p:nvSpPr>
        <p:spPr>
          <a:xfrm>
            <a:off x="381794" y="1524794"/>
            <a:ext cx="12192000" cy="9187130"/>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1800"/>
              </a:spcAft>
            </a:pPr>
            <a:r>
              <a:rPr lang="en-US" sz="6000" dirty="0"/>
              <a:t>Goal Status defines the current state of a goal. </a:t>
            </a:r>
            <a:r>
              <a:rPr lang="en-US" sz="3600" dirty="0">
                <a:hlinkClick r:id="rId3"/>
              </a:rPr>
              <a:t>Actions (ros2.org)</a:t>
            </a:r>
            <a:endParaRPr lang="en-US" sz="6000" dirty="0"/>
          </a:p>
          <a:p>
            <a:pPr>
              <a:lnSpc>
                <a:spcPct val="100000"/>
              </a:lnSpc>
              <a:spcAft>
                <a:spcPts val="1800"/>
              </a:spcAft>
            </a:pPr>
            <a:r>
              <a:rPr lang="en-US" sz="6000" dirty="0"/>
              <a:t>This value is stored in the goal handle as </a:t>
            </a:r>
            <a:r>
              <a:rPr lang="en-US" sz="6000" dirty="0" err="1"/>
              <a:t>GoalHandle.Status</a:t>
            </a:r>
            <a:endParaRPr lang="en-US" sz="6000" dirty="0"/>
          </a:p>
          <a:p>
            <a:pPr>
              <a:lnSpc>
                <a:spcPct val="100000"/>
              </a:lnSpc>
              <a:spcAft>
                <a:spcPts val="1800"/>
              </a:spcAft>
            </a:pPr>
            <a:r>
              <a:rPr lang="en-US" sz="6000" dirty="0"/>
              <a:t> Use these statuses to determine the state of the goal</a:t>
            </a:r>
          </a:p>
          <a:p>
            <a:pPr lvl="1">
              <a:lnSpc>
                <a:spcPct val="100000"/>
              </a:lnSpc>
              <a:spcAft>
                <a:spcPts val="1800"/>
              </a:spcAft>
            </a:pPr>
            <a:endParaRPr lang="en-US" sz="6000" dirty="0"/>
          </a:p>
          <a:p>
            <a:pPr lvl="1">
              <a:lnSpc>
                <a:spcPct val="100000"/>
              </a:lnSpc>
              <a:spcAft>
                <a:spcPts val="1800"/>
              </a:spcAft>
            </a:pPr>
            <a:endParaRPr lang="en-US" sz="5400" dirty="0"/>
          </a:p>
          <a:p>
            <a:pPr lvl="2">
              <a:lnSpc>
                <a:spcPct val="100000"/>
              </a:lnSpc>
              <a:spcAft>
                <a:spcPts val="1800"/>
              </a:spcAft>
            </a:pPr>
            <a:endParaRPr lang="en-US" sz="4800" dirty="0"/>
          </a:p>
        </p:txBody>
      </p:sp>
      <p:pic>
        <p:nvPicPr>
          <p:cNvPr id="5" name="Picture 4">
            <a:extLst>
              <a:ext uri="{FF2B5EF4-FFF2-40B4-BE49-F238E27FC236}">
                <a16:creationId xmlns:a16="http://schemas.microsoft.com/office/drawing/2014/main" id="{8DD49E96-BA07-6C2D-C831-28A0FD6CBAAB}"/>
              </a:ext>
            </a:extLst>
          </p:cNvPr>
          <p:cNvPicPr>
            <a:picLocks noChangeAspect="1"/>
          </p:cNvPicPr>
          <p:nvPr/>
        </p:nvPicPr>
        <p:blipFill>
          <a:blip r:embed="rId4"/>
          <a:stretch>
            <a:fillRect/>
          </a:stretch>
        </p:blipFill>
        <p:spPr>
          <a:xfrm>
            <a:off x="13640594" y="1067594"/>
            <a:ext cx="8763000" cy="11852689"/>
          </a:xfrm>
          <a:prstGeom prst="rect">
            <a:avLst/>
          </a:prstGeom>
        </p:spPr>
      </p:pic>
      <p:pic>
        <p:nvPicPr>
          <p:cNvPr id="7" name="Picture 6">
            <a:extLst>
              <a:ext uri="{FF2B5EF4-FFF2-40B4-BE49-F238E27FC236}">
                <a16:creationId xmlns:a16="http://schemas.microsoft.com/office/drawing/2014/main" id="{AE19C889-EBEA-2E6F-65AF-725684042538}"/>
              </a:ext>
            </a:extLst>
          </p:cNvPr>
          <p:cNvPicPr>
            <a:picLocks noChangeAspect="1"/>
          </p:cNvPicPr>
          <p:nvPr/>
        </p:nvPicPr>
        <p:blipFill>
          <a:blip r:embed="rId5"/>
          <a:stretch>
            <a:fillRect/>
          </a:stretch>
        </p:blipFill>
        <p:spPr>
          <a:xfrm>
            <a:off x="461852" y="8230394"/>
            <a:ext cx="12645342" cy="4572000"/>
          </a:xfrm>
          <a:prstGeom prst="rect">
            <a:avLst/>
          </a:prstGeom>
        </p:spPr>
      </p:pic>
    </p:spTree>
    <p:extLst>
      <p:ext uri="{BB962C8B-B14F-4D97-AF65-F5344CB8AC3E}">
        <p14:creationId xmlns:p14="http://schemas.microsoft.com/office/powerpoint/2010/main" val="180745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F887D-91E0-343A-6680-00E56BEA86CD}"/>
              </a:ext>
            </a:extLst>
          </p:cNvPr>
          <p:cNvSpPr>
            <a:spLocks noGrp="1"/>
          </p:cNvSpPr>
          <p:nvPr>
            <p:ph type="title"/>
          </p:nvPr>
        </p:nvSpPr>
        <p:spPr>
          <a:xfrm>
            <a:off x="8668838" y="6249653"/>
            <a:ext cx="8095956" cy="1218741"/>
          </a:xfrm>
        </p:spPr>
        <p:txBody>
          <a:bodyPr/>
          <a:lstStyle/>
          <a:p>
            <a:r>
              <a:rPr lang="en-US" dirty="0"/>
              <a:t>New Skeleton</a:t>
            </a:r>
          </a:p>
        </p:txBody>
      </p:sp>
    </p:spTree>
    <p:extLst>
      <p:ext uri="{BB962C8B-B14F-4D97-AF65-F5344CB8AC3E}">
        <p14:creationId xmlns:p14="http://schemas.microsoft.com/office/powerpoint/2010/main" val="318477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686594" y="610394"/>
            <a:ext cx="21032788" cy="1218282"/>
          </a:xfrm>
        </p:spPr>
        <p:txBody>
          <a:bodyPr/>
          <a:lstStyle/>
          <a:p>
            <a:r>
              <a:rPr lang="en-US" dirty="0"/>
              <a:t>Basics of Threading</a:t>
            </a:r>
          </a:p>
        </p:txBody>
      </p:sp>
      <p:sp>
        <p:nvSpPr>
          <p:cNvPr id="6" name="Text Placeholder 4">
            <a:extLst>
              <a:ext uri="{FF2B5EF4-FFF2-40B4-BE49-F238E27FC236}">
                <a16:creationId xmlns:a16="http://schemas.microsoft.com/office/drawing/2014/main" id="{85455035-E492-671A-3CD9-C8BBF170FF51}"/>
              </a:ext>
            </a:extLst>
          </p:cNvPr>
          <p:cNvSpPr txBox="1">
            <a:spLocks/>
          </p:cNvSpPr>
          <p:nvPr/>
        </p:nvSpPr>
        <p:spPr>
          <a:xfrm>
            <a:off x="610394" y="2210594"/>
            <a:ext cx="11963400" cy="12372618"/>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1800"/>
              </a:spcAft>
            </a:pPr>
            <a:r>
              <a:rPr lang="en-US" sz="6000" dirty="0"/>
              <a:t>What is a thread(single threaded)?</a:t>
            </a:r>
          </a:p>
          <a:p>
            <a:pPr lvl="1">
              <a:lnSpc>
                <a:spcPct val="100000"/>
              </a:lnSpc>
              <a:spcAft>
                <a:spcPts val="1800"/>
              </a:spcAft>
            </a:pPr>
            <a:r>
              <a:rPr lang="en-US" sz="5400" dirty="0"/>
              <a:t>A flow of execution</a:t>
            </a:r>
          </a:p>
          <a:p>
            <a:pPr lvl="1">
              <a:lnSpc>
                <a:spcPct val="100000"/>
              </a:lnSpc>
              <a:spcAft>
                <a:spcPts val="1800"/>
              </a:spcAft>
            </a:pPr>
            <a:r>
              <a:rPr lang="en-US" sz="5400" dirty="0"/>
              <a:t>Probably most of your programs </a:t>
            </a:r>
            <a:br>
              <a:rPr lang="en-US" sz="5400" dirty="0"/>
            </a:br>
            <a:r>
              <a:rPr lang="en-US" sz="5400" dirty="0"/>
              <a:t>you have written are single </a:t>
            </a:r>
            <a:br>
              <a:rPr lang="en-US" sz="5400" dirty="0"/>
            </a:br>
            <a:r>
              <a:rPr lang="en-US" sz="5400" dirty="0"/>
              <a:t>threaded</a:t>
            </a:r>
          </a:p>
          <a:p>
            <a:pPr lvl="2">
              <a:lnSpc>
                <a:spcPct val="100000"/>
              </a:lnSpc>
              <a:spcAft>
                <a:spcPts val="1800"/>
              </a:spcAft>
            </a:pPr>
            <a:r>
              <a:rPr lang="en-US" sz="4800" dirty="0"/>
              <a:t>Main()</a:t>
            </a:r>
          </a:p>
          <a:p>
            <a:pPr lvl="1">
              <a:lnSpc>
                <a:spcPct val="100000"/>
              </a:lnSpc>
              <a:spcAft>
                <a:spcPts val="1800"/>
              </a:spcAft>
            </a:pPr>
            <a:r>
              <a:rPr lang="en-US" sz="5400" dirty="0"/>
              <a:t>A thread has its own resources allocated</a:t>
            </a:r>
          </a:p>
          <a:p>
            <a:pPr lvl="2">
              <a:lnSpc>
                <a:spcPct val="100000"/>
              </a:lnSpc>
              <a:spcAft>
                <a:spcPts val="1800"/>
              </a:spcAft>
            </a:pPr>
            <a:r>
              <a:rPr lang="en-US" sz="5400" dirty="0"/>
              <a:t>Call Stack, variables, Scope</a:t>
            </a:r>
          </a:p>
          <a:p>
            <a:pPr lvl="1">
              <a:lnSpc>
                <a:spcPct val="100000"/>
              </a:lnSpc>
              <a:spcAft>
                <a:spcPts val="1800"/>
              </a:spcAft>
            </a:pPr>
            <a:r>
              <a:rPr lang="en-US" sz="5400" dirty="0"/>
              <a:t>Runs on a core of the CPU</a:t>
            </a:r>
          </a:p>
          <a:p>
            <a:pPr lvl="2">
              <a:lnSpc>
                <a:spcPct val="100000"/>
              </a:lnSpc>
              <a:spcAft>
                <a:spcPts val="1800"/>
              </a:spcAft>
            </a:pPr>
            <a:r>
              <a:rPr lang="en-US" sz="4800" dirty="0"/>
              <a:t>Hyperthreading/Simultaneous Multithread</a:t>
            </a:r>
          </a:p>
          <a:p>
            <a:pPr lvl="1">
              <a:lnSpc>
                <a:spcPct val="100000"/>
              </a:lnSpc>
              <a:spcAft>
                <a:spcPts val="1800"/>
              </a:spcAft>
            </a:pPr>
            <a:endParaRPr lang="en-US" sz="4800" dirty="0"/>
          </a:p>
        </p:txBody>
      </p:sp>
      <p:pic>
        <p:nvPicPr>
          <p:cNvPr id="8" name="Picture 7">
            <a:extLst>
              <a:ext uri="{FF2B5EF4-FFF2-40B4-BE49-F238E27FC236}">
                <a16:creationId xmlns:a16="http://schemas.microsoft.com/office/drawing/2014/main" id="{F30A22D3-7D3D-278D-87BF-2BB62305A238}"/>
              </a:ext>
            </a:extLst>
          </p:cNvPr>
          <p:cNvPicPr>
            <a:picLocks noChangeAspect="1"/>
          </p:cNvPicPr>
          <p:nvPr/>
        </p:nvPicPr>
        <p:blipFill>
          <a:blip r:embed="rId3"/>
          <a:stretch>
            <a:fillRect/>
          </a:stretch>
        </p:blipFill>
        <p:spPr>
          <a:xfrm>
            <a:off x="18403691" y="2786657"/>
            <a:ext cx="5981897" cy="8144271"/>
          </a:xfrm>
          <a:prstGeom prst="rect">
            <a:avLst/>
          </a:prstGeom>
        </p:spPr>
      </p:pic>
      <p:sp>
        <p:nvSpPr>
          <p:cNvPr id="9" name="TextBox 8">
            <a:extLst>
              <a:ext uri="{FF2B5EF4-FFF2-40B4-BE49-F238E27FC236}">
                <a16:creationId xmlns:a16="http://schemas.microsoft.com/office/drawing/2014/main" id="{C98A68CF-D99D-8613-68AD-88F7D6370435}"/>
              </a:ext>
            </a:extLst>
          </p:cNvPr>
          <p:cNvSpPr txBox="1"/>
          <p:nvPr/>
        </p:nvSpPr>
        <p:spPr>
          <a:xfrm>
            <a:off x="20710223" y="10930928"/>
            <a:ext cx="3675365" cy="369332"/>
          </a:xfrm>
          <a:prstGeom prst="rect">
            <a:avLst/>
          </a:prstGeom>
          <a:noFill/>
        </p:spPr>
        <p:txBody>
          <a:bodyPr wrap="none" rtlCol="0">
            <a:spAutoFit/>
          </a:bodyPr>
          <a:lstStyle/>
          <a:p>
            <a:r>
              <a:rPr lang="en-US" sz="1800" dirty="0">
                <a:hlinkClick r:id="rId4"/>
              </a:rPr>
              <a:t>Operating Systems: Threads (uic.edu)</a:t>
            </a:r>
            <a:endParaRPr lang="en-US" sz="1800" dirty="0"/>
          </a:p>
        </p:txBody>
      </p:sp>
      <p:pic>
        <p:nvPicPr>
          <p:cNvPr id="1028" name="Picture 4">
            <a:extLst>
              <a:ext uri="{FF2B5EF4-FFF2-40B4-BE49-F238E27FC236}">
                <a16:creationId xmlns:a16="http://schemas.microsoft.com/office/drawing/2014/main" id="{3771F3DF-6E2B-CE93-1BE7-7C2DED09F8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49793" y="4092288"/>
            <a:ext cx="7263471" cy="56383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7694780-7AAA-331A-1C6E-0AA05F49F441}"/>
              </a:ext>
            </a:extLst>
          </p:cNvPr>
          <p:cNvSpPr txBox="1"/>
          <p:nvPr/>
        </p:nvSpPr>
        <p:spPr>
          <a:xfrm>
            <a:off x="14935994" y="9730599"/>
            <a:ext cx="3861729" cy="369332"/>
          </a:xfrm>
          <a:prstGeom prst="rect">
            <a:avLst/>
          </a:prstGeom>
          <a:noFill/>
        </p:spPr>
        <p:txBody>
          <a:bodyPr wrap="square" rtlCol="0">
            <a:spAutoFit/>
          </a:bodyPr>
          <a:lstStyle/>
          <a:p>
            <a:r>
              <a:rPr lang="en-US" sz="1800" dirty="0">
                <a:hlinkClick r:id="rId6"/>
              </a:rPr>
              <a:t>What Is a Thread? (iitk.ac.in)</a:t>
            </a:r>
            <a:endParaRPr lang="en-US" sz="1800" dirty="0"/>
          </a:p>
        </p:txBody>
      </p:sp>
    </p:spTree>
    <p:extLst>
      <p:ext uri="{BB962C8B-B14F-4D97-AF65-F5344CB8AC3E}">
        <p14:creationId xmlns:p14="http://schemas.microsoft.com/office/powerpoint/2010/main" val="1181400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686594" y="610394"/>
            <a:ext cx="21032788" cy="1218282"/>
          </a:xfrm>
        </p:spPr>
        <p:txBody>
          <a:bodyPr/>
          <a:lstStyle/>
          <a:p>
            <a:r>
              <a:rPr lang="en-US" dirty="0"/>
              <a:t>Basics of Threading</a:t>
            </a:r>
          </a:p>
        </p:txBody>
      </p:sp>
      <p:sp>
        <p:nvSpPr>
          <p:cNvPr id="6" name="Text Placeholder 4">
            <a:extLst>
              <a:ext uri="{FF2B5EF4-FFF2-40B4-BE49-F238E27FC236}">
                <a16:creationId xmlns:a16="http://schemas.microsoft.com/office/drawing/2014/main" id="{85455035-E492-671A-3CD9-C8BBF170FF51}"/>
              </a:ext>
            </a:extLst>
          </p:cNvPr>
          <p:cNvSpPr txBox="1">
            <a:spLocks/>
          </p:cNvSpPr>
          <p:nvPr/>
        </p:nvSpPr>
        <p:spPr>
          <a:xfrm>
            <a:off x="570769" y="2070159"/>
            <a:ext cx="9829800" cy="11680121"/>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1800"/>
              </a:spcAft>
            </a:pPr>
            <a:r>
              <a:rPr lang="en-US" sz="6000" dirty="0"/>
              <a:t>What is multi threading?</a:t>
            </a:r>
          </a:p>
          <a:p>
            <a:pPr lvl="1">
              <a:lnSpc>
                <a:spcPct val="100000"/>
              </a:lnSpc>
              <a:spcAft>
                <a:spcPts val="1800"/>
              </a:spcAft>
            </a:pPr>
            <a:r>
              <a:rPr lang="en-US" sz="5400" dirty="0"/>
              <a:t>Multiple flows of execution running in your program</a:t>
            </a:r>
          </a:p>
          <a:p>
            <a:pPr lvl="1">
              <a:lnSpc>
                <a:spcPct val="100000"/>
              </a:lnSpc>
              <a:spcAft>
                <a:spcPts val="1800"/>
              </a:spcAft>
            </a:pPr>
            <a:r>
              <a:rPr lang="en-US" sz="5400" dirty="0"/>
              <a:t>Each thread has its own resources allocated</a:t>
            </a:r>
          </a:p>
          <a:p>
            <a:pPr lvl="2">
              <a:lnSpc>
                <a:spcPct val="100000"/>
              </a:lnSpc>
              <a:spcAft>
                <a:spcPts val="1800"/>
              </a:spcAft>
            </a:pPr>
            <a:r>
              <a:rPr lang="en-US" sz="5400" dirty="0"/>
              <a:t>Call Stack, variables, scope.</a:t>
            </a:r>
          </a:p>
          <a:p>
            <a:pPr lvl="1">
              <a:lnSpc>
                <a:spcPct val="100000"/>
              </a:lnSpc>
              <a:spcAft>
                <a:spcPts val="1800"/>
              </a:spcAft>
            </a:pPr>
            <a:r>
              <a:rPr lang="en-US" sz="5400" dirty="0"/>
              <a:t>Shares common variables and constructs</a:t>
            </a:r>
          </a:p>
          <a:p>
            <a:pPr lvl="2">
              <a:lnSpc>
                <a:spcPct val="100000"/>
              </a:lnSpc>
              <a:spcAft>
                <a:spcPts val="1800"/>
              </a:spcAft>
            </a:pPr>
            <a:r>
              <a:rPr lang="en-US" sz="5400" dirty="0"/>
              <a:t>Open files, Global variables, </a:t>
            </a:r>
          </a:p>
          <a:p>
            <a:pPr lvl="1">
              <a:lnSpc>
                <a:spcPct val="100000"/>
              </a:lnSpc>
              <a:spcAft>
                <a:spcPts val="1800"/>
              </a:spcAft>
            </a:pPr>
            <a:r>
              <a:rPr lang="en-US" sz="5400" dirty="0"/>
              <a:t>Must share data to threads if you want it to have access.</a:t>
            </a:r>
          </a:p>
          <a:p>
            <a:pPr lvl="2">
              <a:lnSpc>
                <a:spcPct val="100000"/>
              </a:lnSpc>
              <a:spcAft>
                <a:spcPts val="1800"/>
              </a:spcAft>
            </a:pPr>
            <a:r>
              <a:rPr lang="en-US" sz="5400" dirty="0"/>
              <a:t>Queues, messaging, global</a:t>
            </a:r>
          </a:p>
        </p:txBody>
      </p:sp>
      <p:sp>
        <p:nvSpPr>
          <p:cNvPr id="9" name="TextBox 8">
            <a:extLst>
              <a:ext uri="{FF2B5EF4-FFF2-40B4-BE49-F238E27FC236}">
                <a16:creationId xmlns:a16="http://schemas.microsoft.com/office/drawing/2014/main" id="{C98A68CF-D99D-8613-68AD-88F7D6370435}"/>
              </a:ext>
            </a:extLst>
          </p:cNvPr>
          <p:cNvSpPr txBox="1"/>
          <p:nvPr/>
        </p:nvSpPr>
        <p:spPr>
          <a:xfrm>
            <a:off x="20710223" y="10930928"/>
            <a:ext cx="3675365" cy="369332"/>
          </a:xfrm>
          <a:prstGeom prst="rect">
            <a:avLst/>
          </a:prstGeom>
          <a:noFill/>
        </p:spPr>
        <p:txBody>
          <a:bodyPr wrap="none" rtlCol="0">
            <a:spAutoFit/>
          </a:bodyPr>
          <a:lstStyle/>
          <a:p>
            <a:r>
              <a:rPr lang="en-US" sz="1800" dirty="0">
                <a:hlinkClick r:id="rId3"/>
              </a:rPr>
              <a:t>Operating Systems: Threads (uic.edu)</a:t>
            </a:r>
            <a:endParaRPr lang="en-US" sz="1800" dirty="0"/>
          </a:p>
        </p:txBody>
      </p:sp>
      <p:sp>
        <p:nvSpPr>
          <p:cNvPr id="10" name="TextBox 9">
            <a:extLst>
              <a:ext uri="{FF2B5EF4-FFF2-40B4-BE49-F238E27FC236}">
                <a16:creationId xmlns:a16="http://schemas.microsoft.com/office/drawing/2014/main" id="{67694780-7AAA-331A-1C6E-0AA05F49F441}"/>
              </a:ext>
            </a:extLst>
          </p:cNvPr>
          <p:cNvSpPr txBox="1"/>
          <p:nvPr/>
        </p:nvSpPr>
        <p:spPr>
          <a:xfrm>
            <a:off x="14935994" y="9730599"/>
            <a:ext cx="3861729" cy="369332"/>
          </a:xfrm>
          <a:prstGeom prst="rect">
            <a:avLst/>
          </a:prstGeom>
          <a:noFill/>
        </p:spPr>
        <p:txBody>
          <a:bodyPr wrap="square" rtlCol="0">
            <a:spAutoFit/>
          </a:bodyPr>
          <a:lstStyle/>
          <a:p>
            <a:r>
              <a:rPr lang="en-US" sz="1800" dirty="0">
                <a:hlinkClick r:id="rId4"/>
              </a:rPr>
              <a:t>What Is a Thread? (iitk.ac.in)</a:t>
            </a:r>
            <a:endParaRPr lang="en-US" sz="1800" dirty="0"/>
          </a:p>
        </p:txBody>
      </p:sp>
      <p:pic>
        <p:nvPicPr>
          <p:cNvPr id="4" name="Picture 3">
            <a:extLst>
              <a:ext uri="{FF2B5EF4-FFF2-40B4-BE49-F238E27FC236}">
                <a16:creationId xmlns:a16="http://schemas.microsoft.com/office/drawing/2014/main" id="{11F65AD5-963B-BB4B-EB0A-7478C18B5555}"/>
              </a:ext>
            </a:extLst>
          </p:cNvPr>
          <p:cNvPicPr>
            <a:picLocks noChangeAspect="1"/>
          </p:cNvPicPr>
          <p:nvPr/>
        </p:nvPicPr>
        <p:blipFill>
          <a:blip r:embed="rId5"/>
          <a:stretch>
            <a:fillRect/>
          </a:stretch>
        </p:blipFill>
        <p:spPr>
          <a:xfrm>
            <a:off x="18313264" y="3834221"/>
            <a:ext cx="5956294" cy="6589252"/>
          </a:xfrm>
          <a:prstGeom prst="rect">
            <a:avLst/>
          </a:prstGeom>
        </p:spPr>
      </p:pic>
      <p:pic>
        <p:nvPicPr>
          <p:cNvPr id="7" name="Picture 6">
            <a:extLst>
              <a:ext uri="{FF2B5EF4-FFF2-40B4-BE49-F238E27FC236}">
                <a16:creationId xmlns:a16="http://schemas.microsoft.com/office/drawing/2014/main" id="{AF67C1DF-8ABF-CD11-E4BC-281F5EB19239}"/>
              </a:ext>
            </a:extLst>
          </p:cNvPr>
          <p:cNvPicPr>
            <a:picLocks noChangeAspect="1"/>
          </p:cNvPicPr>
          <p:nvPr/>
        </p:nvPicPr>
        <p:blipFill>
          <a:blip r:embed="rId6"/>
          <a:stretch>
            <a:fillRect/>
          </a:stretch>
        </p:blipFill>
        <p:spPr>
          <a:xfrm>
            <a:off x="10699988" y="4752069"/>
            <a:ext cx="7613276" cy="4974008"/>
          </a:xfrm>
          <a:prstGeom prst="rect">
            <a:avLst/>
          </a:prstGeom>
        </p:spPr>
      </p:pic>
    </p:spTree>
    <p:extLst>
      <p:ext uri="{BB962C8B-B14F-4D97-AF65-F5344CB8AC3E}">
        <p14:creationId xmlns:p14="http://schemas.microsoft.com/office/powerpoint/2010/main" val="200185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381794" y="306512"/>
            <a:ext cx="21032788" cy="1218282"/>
          </a:xfrm>
        </p:spPr>
        <p:txBody>
          <a:bodyPr/>
          <a:lstStyle/>
          <a:p>
            <a:r>
              <a:rPr lang="en-US" dirty="0"/>
              <a:t>Basics of Threading</a:t>
            </a:r>
          </a:p>
        </p:txBody>
      </p:sp>
      <p:sp>
        <p:nvSpPr>
          <p:cNvPr id="6" name="Text Placeholder 4">
            <a:extLst>
              <a:ext uri="{FF2B5EF4-FFF2-40B4-BE49-F238E27FC236}">
                <a16:creationId xmlns:a16="http://schemas.microsoft.com/office/drawing/2014/main" id="{85455035-E492-671A-3CD9-C8BBF170FF51}"/>
              </a:ext>
            </a:extLst>
          </p:cNvPr>
          <p:cNvSpPr txBox="1">
            <a:spLocks/>
          </p:cNvSpPr>
          <p:nvPr/>
        </p:nvSpPr>
        <p:spPr>
          <a:xfrm>
            <a:off x="381794" y="1267608"/>
            <a:ext cx="18937225" cy="12557284"/>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1800"/>
              </a:spcAft>
            </a:pPr>
            <a:r>
              <a:rPr lang="en-US" sz="6000" dirty="0"/>
              <a:t>Why use threads?</a:t>
            </a:r>
          </a:p>
          <a:p>
            <a:pPr lvl="1">
              <a:lnSpc>
                <a:spcPct val="100000"/>
              </a:lnSpc>
              <a:spcAft>
                <a:spcPts val="1800"/>
              </a:spcAft>
            </a:pPr>
            <a:r>
              <a:rPr lang="en-US" sz="5400" dirty="0"/>
              <a:t>Allows your programs to do more than one task at once.</a:t>
            </a:r>
          </a:p>
          <a:p>
            <a:pPr lvl="1">
              <a:lnSpc>
                <a:spcPct val="100000"/>
              </a:lnSpc>
              <a:spcAft>
                <a:spcPts val="1800"/>
              </a:spcAft>
            </a:pPr>
            <a:r>
              <a:rPr lang="en-US" sz="5400" dirty="0"/>
              <a:t>Useful, for speeding up execution of parallelizable tasks </a:t>
            </a:r>
          </a:p>
          <a:p>
            <a:pPr>
              <a:lnSpc>
                <a:spcPct val="100000"/>
              </a:lnSpc>
              <a:spcAft>
                <a:spcPts val="1800"/>
              </a:spcAft>
            </a:pPr>
            <a:r>
              <a:rPr lang="en-US" sz="6000" dirty="0"/>
              <a:t>What is a parallelizable task?</a:t>
            </a:r>
          </a:p>
          <a:p>
            <a:pPr lvl="2">
              <a:lnSpc>
                <a:spcPct val="100000"/>
              </a:lnSpc>
              <a:spcAft>
                <a:spcPts val="1800"/>
              </a:spcAft>
            </a:pPr>
            <a:r>
              <a:rPr lang="en-US" sz="5400" dirty="0"/>
              <a:t>A task that can be worked on independently, by multiple threads(workers)</a:t>
            </a:r>
          </a:p>
          <a:p>
            <a:pPr lvl="3">
              <a:lnSpc>
                <a:spcPct val="100000"/>
              </a:lnSpc>
              <a:spcAft>
                <a:spcPts val="1800"/>
              </a:spcAft>
            </a:pPr>
            <a:r>
              <a:rPr lang="en-US" sz="4800" dirty="0"/>
              <a:t>Matrix multiplication, Array of calculations, Split up work into chunks that do not depend on one another.</a:t>
            </a:r>
          </a:p>
          <a:p>
            <a:pPr>
              <a:lnSpc>
                <a:spcPct val="100000"/>
              </a:lnSpc>
              <a:spcAft>
                <a:spcPts val="1800"/>
              </a:spcAft>
            </a:pPr>
            <a:r>
              <a:rPr lang="en-US" sz="6000" dirty="0"/>
              <a:t>When to use them?</a:t>
            </a:r>
          </a:p>
          <a:p>
            <a:pPr lvl="1">
              <a:lnSpc>
                <a:spcPct val="100000"/>
              </a:lnSpc>
              <a:spcAft>
                <a:spcPts val="1800"/>
              </a:spcAft>
            </a:pPr>
            <a:r>
              <a:rPr lang="en-US" sz="5400" dirty="0"/>
              <a:t>When you don’t want to lock up your program doing work. Or want to do something in the background.</a:t>
            </a:r>
          </a:p>
          <a:p>
            <a:pPr lvl="2">
              <a:lnSpc>
                <a:spcPct val="100000"/>
              </a:lnSpc>
              <a:spcAft>
                <a:spcPts val="1800"/>
              </a:spcAft>
            </a:pPr>
            <a:r>
              <a:rPr lang="en-US" sz="4800" dirty="0"/>
              <a:t>Servers processing requests, UI elements, Downloading files, Multiple applications windows, Rendering,</a:t>
            </a:r>
          </a:p>
        </p:txBody>
      </p:sp>
    </p:spTree>
    <p:extLst>
      <p:ext uri="{BB962C8B-B14F-4D97-AF65-F5344CB8AC3E}">
        <p14:creationId xmlns:p14="http://schemas.microsoft.com/office/powerpoint/2010/main" val="364965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686594" y="610394"/>
            <a:ext cx="21032788" cy="1218282"/>
          </a:xfrm>
        </p:spPr>
        <p:txBody>
          <a:bodyPr/>
          <a:lstStyle/>
          <a:p>
            <a:r>
              <a:rPr lang="en-US" dirty="0"/>
              <a:t>Basics of Threading</a:t>
            </a:r>
          </a:p>
        </p:txBody>
      </p:sp>
      <p:pic>
        <p:nvPicPr>
          <p:cNvPr id="4" name="Rendering example">
            <a:hlinkClick r:id="" action="ppaction://media"/>
            <a:extLst>
              <a:ext uri="{FF2B5EF4-FFF2-40B4-BE49-F238E27FC236}">
                <a16:creationId xmlns:a16="http://schemas.microsoft.com/office/drawing/2014/main" id="{20BDC6E4-E8C6-D67C-6167-9A26726C906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5404" y="1791494"/>
            <a:ext cx="20116800" cy="11315700"/>
          </a:xfrm>
          <a:prstGeom prst="rect">
            <a:avLst/>
          </a:prstGeom>
        </p:spPr>
      </p:pic>
    </p:spTree>
    <p:extLst>
      <p:ext uri="{BB962C8B-B14F-4D97-AF65-F5344CB8AC3E}">
        <p14:creationId xmlns:p14="http://schemas.microsoft.com/office/powerpoint/2010/main" val="369512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686594" y="610394"/>
            <a:ext cx="21032788" cy="1218282"/>
          </a:xfrm>
        </p:spPr>
        <p:txBody>
          <a:bodyPr/>
          <a:lstStyle/>
          <a:p>
            <a:r>
              <a:rPr lang="en-US" dirty="0"/>
              <a:t>Basics of Threading</a:t>
            </a:r>
          </a:p>
        </p:txBody>
      </p:sp>
      <p:pic>
        <p:nvPicPr>
          <p:cNvPr id="5" name="Picture 4">
            <a:extLst>
              <a:ext uri="{FF2B5EF4-FFF2-40B4-BE49-F238E27FC236}">
                <a16:creationId xmlns:a16="http://schemas.microsoft.com/office/drawing/2014/main" id="{1F88D20D-564F-34C1-994D-721C9ACC758F}"/>
              </a:ext>
            </a:extLst>
          </p:cNvPr>
          <p:cNvPicPr>
            <a:picLocks noChangeAspect="1"/>
          </p:cNvPicPr>
          <p:nvPr/>
        </p:nvPicPr>
        <p:blipFill>
          <a:blip r:embed="rId2"/>
          <a:stretch>
            <a:fillRect/>
          </a:stretch>
        </p:blipFill>
        <p:spPr>
          <a:xfrm>
            <a:off x="13030994" y="2362459"/>
            <a:ext cx="9162699" cy="8992670"/>
          </a:xfrm>
          <a:prstGeom prst="rect">
            <a:avLst/>
          </a:prstGeom>
        </p:spPr>
      </p:pic>
      <p:sp>
        <p:nvSpPr>
          <p:cNvPr id="6" name="Text Placeholder 4">
            <a:extLst>
              <a:ext uri="{FF2B5EF4-FFF2-40B4-BE49-F238E27FC236}">
                <a16:creationId xmlns:a16="http://schemas.microsoft.com/office/drawing/2014/main" id="{612BCD5D-EA1A-C733-F8C1-097A0448288E}"/>
              </a:ext>
            </a:extLst>
          </p:cNvPr>
          <p:cNvSpPr txBox="1">
            <a:spLocks/>
          </p:cNvSpPr>
          <p:nvPr/>
        </p:nvSpPr>
        <p:spPr>
          <a:xfrm>
            <a:off x="712197" y="1830707"/>
            <a:ext cx="10058399" cy="11741676"/>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3"/>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1800"/>
              </a:spcAft>
            </a:pPr>
            <a:r>
              <a:rPr lang="en-US" sz="6000" dirty="0"/>
              <a:t>Threads are commonly used.</a:t>
            </a:r>
          </a:p>
          <a:p>
            <a:pPr lvl="1">
              <a:lnSpc>
                <a:spcPct val="100000"/>
              </a:lnSpc>
              <a:spcAft>
                <a:spcPts val="1800"/>
              </a:spcAft>
            </a:pPr>
            <a:r>
              <a:rPr lang="en-US" sz="4800" dirty="0"/>
              <a:t>~5300 threads running on my computer with just a few applications open.</a:t>
            </a:r>
          </a:p>
          <a:p>
            <a:pPr>
              <a:lnSpc>
                <a:spcPct val="100000"/>
              </a:lnSpc>
              <a:spcAft>
                <a:spcPts val="1800"/>
              </a:spcAft>
            </a:pPr>
            <a:r>
              <a:rPr lang="en-US" sz="6000" dirty="0"/>
              <a:t>Most CPU’s have some form of Multi threading for their cores.</a:t>
            </a:r>
          </a:p>
          <a:p>
            <a:pPr lvl="1">
              <a:lnSpc>
                <a:spcPct val="100000"/>
              </a:lnSpc>
              <a:spcAft>
                <a:spcPts val="1800"/>
              </a:spcAft>
            </a:pPr>
            <a:r>
              <a:rPr lang="en-US" sz="4800" dirty="0"/>
              <a:t>Can run 2 threads per core, at a slight performance cost.</a:t>
            </a:r>
          </a:p>
          <a:p>
            <a:pPr>
              <a:lnSpc>
                <a:spcPct val="100000"/>
              </a:lnSpc>
              <a:spcAft>
                <a:spcPts val="1800"/>
              </a:spcAft>
            </a:pPr>
            <a:r>
              <a:rPr lang="en-US" sz="6000" dirty="0"/>
              <a:t>How quickly a thread works depends on many factors</a:t>
            </a:r>
          </a:p>
          <a:p>
            <a:pPr lvl="1">
              <a:lnSpc>
                <a:spcPct val="100000"/>
              </a:lnSpc>
              <a:spcAft>
                <a:spcPts val="1800"/>
              </a:spcAft>
            </a:pPr>
            <a:r>
              <a:rPr lang="en-US" sz="4400" dirty="0">
                <a:solidFill>
                  <a:srgbClr val="FF0000"/>
                </a:solidFill>
              </a:rPr>
              <a:t>Scheduling</a:t>
            </a:r>
            <a:r>
              <a:rPr lang="en-US" sz="4400" dirty="0"/>
              <a:t>, priority, cache, Temporal and spatial locality.</a:t>
            </a:r>
          </a:p>
        </p:txBody>
      </p:sp>
    </p:spTree>
    <p:extLst>
      <p:ext uri="{BB962C8B-B14F-4D97-AF65-F5344CB8AC3E}">
        <p14:creationId xmlns:p14="http://schemas.microsoft.com/office/powerpoint/2010/main" val="317263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80319-2603-4AB6-A945-0C0BF67EF6AC}"/>
              </a:ext>
            </a:extLst>
          </p:cNvPr>
          <p:cNvSpPr>
            <a:spLocks noGrp="1"/>
          </p:cNvSpPr>
          <p:nvPr>
            <p:ph type="title"/>
          </p:nvPr>
        </p:nvSpPr>
        <p:spPr>
          <a:xfrm>
            <a:off x="686594" y="610394"/>
            <a:ext cx="21032788" cy="1218282"/>
          </a:xfrm>
        </p:spPr>
        <p:txBody>
          <a:bodyPr/>
          <a:lstStyle/>
          <a:p>
            <a:r>
              <a:rPr lang="en-US" dirty="0"/>
              <a:t>Basics of Threading</a:t>
            </a:r>
          </a:p>
        </p:txBody>
      </p:sp>
      <p:sp>
        <p:nvSpPr>
          <p:cNvPr id="6" name="Text Placeholder 4">
            <a:extLst>
              <a:ext uri="{FF2B5EF4-FFF2-40B4-BE49-F238E27FC236}">
                <a16:creationId xmlns:a16="http://schemas.microsoft.com/office/drawing/2014/main" id="{612BCD5D-EA1A-C733-F8C1-097A0448288E}"/>
              </a:ext>
            </a:extLst>
          </p:cNvPr>
          <p:cNvSpPr txBox="1">
            <a:spLocks/>
          </p:cNvSpPr>
          <p:nvPr/>
        </p:nvSpPr>
        <p:spPr>
          <a:xfrm>
            <a:off x="712197" y="1830707"/>
            <a:ext cx="21767597" cy="8771632"/>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a:lnSpc>
                <a:spcPct val="100000"/>
              </a:lnSpc>
              <a:spcAft>
                <a:spcPts val="1800"/>
              </a:spcAft>
            </a:pPr>
            <a:r>
              <a:rPr lang="en-US" sz="6000" dirty="0"/>
              <a:t>Creating Threads Python. </a:t>
            </a:r>
          </a:p>
          <a:p>
            <a:pPr lvl="1">
              <a:lnSpc>
                <a:spcPct val="100000"/>
              </a:lnSpc>
              <a:spcAft>
                <a:spcPts val="1800"/>
              </a:spcAft>
            </a:pPr>
            <a:r>
              <a:rPr lang="en-US" sz="5400" dirty="0"/>
              <a:t>Excellent resource: </a:t>
            </a:r>
            <a:r>
              <a:rPr lang="en-US" sz="5400" dirty="0">
                <a:hlinkClick r:id="rId3"/>
              </a:rPr>
              <a:t>An Intro to Threading in Python – Real Python</a:t>
            </a:r>
            <a:endParaRPr lang="en-US" sz="6000" dirty="0"/>
          </a:p>
          <a:p>
            <a:pPr lvl="1">
              <a:lnSpc>
                <a:spcPct val="100000"/>
              </a:lnSpc>
              <a:spcAft>
                <a:spcPts val="1800"/>
              </a:spcAft>
            </a:pPr>
            <a:r>
              <a:rPr lang="en-US" sz="5400" dirty="0"/>
              <a:t>2 main types: Background, Foreground</a:t>
            </a:r>
          </a:p>
          <a:p>
            <a:pPr lvl="2">
              <a:lnSpc>
                <a:spcPct val="100000"/>
              </a:lnSpc>
              <a:spcAft>
                <a:spcPts val="1800"/>
              </a:spcAft>
            </a:pPr>
            <a:r>
              <a:rPr lang="en-US" sz="4800" dirty="0"/>
              <a:t>Background end when the program ends</a:t>
            </a:r>
          </a:p>
          <a:p>
            <a:pPr lvl="2">
              <a:lnSpc>
                <a:spcPct val="100000"/>
              </a:lnSpc>
              <a:spcAft>
                <a:spcPts val="1800"/>
              </a:spcAft>
            </a:pPr>
            <a:r>
              <a:rPr lang="en-US" sz="4800" dirty="0"/>
              <a:t>Foreground run until killed(can be problematic)</a:t>
            </a:r>
          </a:p>
          <a:p>
            <a:pPr lvl="1">
              <a:lnSpc>
                <a:spcPct val="100000"/>
              </a:lnSpc>
              <a:spcAft>
                <a:spcPts val="1800"/>
              </a:spcAft>
            </a:pPr>
            <a:r>
              <a:rPr lang="en-US" sz="4800" dirty="0"/>
              <a:t>Threading Module: </a:t>
            </a:r>
            <a:r>
              <a:rPr lang="en-US" sz="3600" dirty="0">
                <a:hlinkClick r:id="rId4"/>
              </a:rPr>
              <a:t>threading — Thread-based parallelism — Python 3.11.2 documentation</a:t>
            </a:r>
            <a:endParaRPr lang="en-US" sz="3600" dirty="0"/>
          </a:p>
          <a:p>
            <a:pPr lvl="1">
              <a:lnSpc>
                <a:spcPct val="100000"/>
              </a:lnSpc>
              <a:spcAft>
                <a:spcPts val="1800"/>
              </a:spcAft>
            </a:pPr>
            <a:endParaRPr lang="en-US" sz="3600" dirty="0"/>
          </a:p>
          <a:p>
            <a:pPr marL="342900" lvl="1" indent="0">
              <a:lnSpc>
                <a:spcPct val="100000"/>
              </a:lnSpc>
              <a:spcAft>
                <a:spcPts val="1800"/>
              </a:spcAft>
              <a:buNone/>
            </a:pPr>
            <a:r>
              <a:rPr lang="en-US" sz="5400" b="1" dirty="0"/>
              <a:t>CODE EXAMPLE</a:t>
            </a:r>
          </a:p>
          <a:p>
            <a:pPr lvl="2">
              <a:lnSpc>
                <a:spcPct val="100000"/>
              </a:lnSpc>
              <a:spcAft>
                <a:spcPts val="1800"/>
              </a:spcAft>
            </a:pPr>
            <a:endParaRPr lang="en-US" sz="4800" dirty="0"/>
          </a:p>
        </p:txBody>
      </p:sp>
    </p:spTree>
    <p:extLst>
      <p:ext uri="{BB962C8B-B14F-4D97-AF65-F5344CB8AC3E}">
        <p14:creationId xmlns:p14="http://schemas.microsoft.com/office/powerpoint/2010/main" val="4525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9" id="{F8544903-FD73-F041-8478-5E59E5E9D765}" vid="{8DE0A203-1390-2E4E-AF38-2A363377D7CB}"/>
    </a:ext>
  </a:extLst>
</a:theme>
</file>

<file path=ppt/theme/theme2.xml><?xml version="1.0" encoding="utf-8"?>
<a:theme xmlns:a="http://schemas.openxmlformats.org/drawingml/2006/main" name="Text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9" id="{F8544903-FD73-F041-8478-5E59E5E9D765}" vid="{D13CB427-C636-6543-B47F-7D564BB45933}"/>
    </a:ext>
  </a:extLst>
</a:theme>
</file>

<file path=ppt/theme/theme3.xml><?xml version="1.0" encoding="utf-8"?>
<a:theme xmlns:a="http://schemas.openxmlformats.org/drawingml/2006/main" name="Section Intro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Другая 5">
      <a:majorFont>
        <a:latin typeface="Source Serif Pro"/>
        <a:ea typeface=""/>
        <a:cs typeface=""/>
      </a:majorFont>
      <a:minorFont>
        <a:latin typeface="Calibri"/>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9" id="{F8544903-FD73-F041-8478-5E59E5E9D765}" vid="{A542A538-0887-5A4B-91AF-67BC6C13041F}"/>
    </a:ext>
  </a:extLst>
</a:theme>
</file>

<file path=ppt/theme/theme4.xml><?xml version="1.0" encoding="utf-8"?>
<a:theme xmlns:a="http://schemas.openxmlformats.org/drawingml/2006/main" name="U of I Media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9" id="{F8544903-FD73-F041-8478-5E59E5E9D765}" vid="{EEE225D5-A242-F847-9C44-101E734A2A8D}"/>
    </a:ext>
  </a:extLst>
</a:theme>
</file>

<file path=ppt/theme/theme5.xml><?xml version="1.0" encoding="utf-8"?>
<a:theme xmlns:a="http://schemas.openxmlformats.org/drawingml/2006/main" name="Closing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9" id="{F8544903-FD73-F041-8478-5E59E5E9D765}" vid="{4649CA44-DA3A-AB42-8095-5D2E989DF14D}"/>
    </a:ext>
  </a:extLst>
</a:theme>
</file>

<file path=ppt/theme/theme6.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bird project</Template>
  <TotalTime>4964</TotalTime>
  <Words>1582</Words>
  <Application>Microsoft Office PowerPoint</Application>
  <PresentationFormat>Custom</PresentationFormat>
  <Paragraphs>180</Paragraphs>
  <Slides>31</Slides>
  <Notes>0</Notes>
  <HiddenSlides>0</HiddenSlides>
  <MMClips>1</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31</vt:i4>
      </vt:variant>
    </vt:vector>
  </HeadingPairs>
  <TitlesOfParts>
    <vt:vector size="46" baseType="lpstr">
      <vt:lpstr>Archivo</vt:lpstr>
      <vt:lpstr>Archivo Black</vt:lpstr>
      <vt:lpstr>Archivo Regular</vt:lpstr>
      <vt:lpstr>Arial</vt:lpstr>
      <vt:lpstr>Calibri</vt:lpstr>
      <vt:lpstr>Franklin Gothic Book</vt:lpstr>
      <vt:lpstr>Franklin Gothic Book Regular</vt:lpstr>
      <vt:lpstr>Franklin Gothic Demi</vt:lpstr>
      <vt:lpstr>Helvetica</vt:lpstr>
      <vt:lpstr>Wingdings</vt:lpstr>
      <vt:lpstr>Title Slides</vt:lpstr>
      <vt:lpstr>Text Slides</vt:lpstr>
      <vt:lpstr>Section Intro Slides</vt:lpstr>
      <vt:lpstr>U of I Media Slides</vt:lpstr>
      <vt:lpstr>Closing Slides</vt:lpstr>
      <vt:lpstr>PowerPoint Presentation</vt:lpstr>
      <vt:lpstr>Outline:</vt:lpstr>
      <vt:lpstr>The basics of threading</vt:lpstr>
      <vt:lpstr>Basics of Threading</vt:lpstr>
      <vt:lpstr>Basics of Threading</vt:lpstr>
      <vt:lpstr>Basics of Threading</vt:lpstr>
      <vt:lpstr>Basics of Threading</vt:lpstr>
      <vt:lpstr>Basics of Threading</vt:lpstr>
      <vt:lpstr>Basics of Threading</vt:lpstr>
      <vt:lpstr>Basics of Threading</vt:lpstr>
      <vt:lpstr>Basics of Threading</vt:lpstr>
      <vt:lpstr>Access Control</vt:lpstr>
      <vt:lpstr>Access Control</vt:lpstr>
      <vt:lpstr>Access Control</vt:lpstr>
      <vt:lpstr>Access Control</vt:lpstr>
      <vt:lpstr>Executors</vt:lpstr>
      <vt:lpstr>Executors</vt:lpstr>
      <vt:lpstr>Executors</vt:lpstr>
      <vt:lpstr>Executors</vt:lpstr>
      <vt:lpstr>Futures</vt:lpstr>
      <vt:lpstr>Futures</vt:lpstr>
      <vt:lpstr>Futures</vt:lpstr>
      <vt:lpstr>Callback groups</vt:lpstr>
      <vt:lpstr>Callback groups</vt:lpstr>
      <vt:lpstr>Callback groups</vt:lpstr>
      <vt:lpstr>Scheduling in ROs2</vt:lpstr>
      <vt:lpstr>Scheduling in Ros2</vt:lpstr>
      <vt:lpstr>Scheduling in Ros2</vt:lpstr>
      <vt:lpstr>Goal Status</vt:lpstr>
      <vt:lpstr>Scheduling in Ros2</vt:lpstr>
      <vt:lpstr>New Skeleton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Bird tracker and recorder</dc:title>
  <dc:creator>TINY</dc:creator>
  <cp:lastModifiedBy>Friedberg, Jacob (frie2142@vandals.uidaho.edu)</cp:lastModifiedBy>
  <cp:revision>225</cp:revision>
  <dcterms:created xsi:type="dcterms:W3CDTF">2021-05-02T05:43:59Z</dcterms:created>
  <dcterms:modified xsi:type="dcterms:W3CDTF">2023-02-14T21:53:35Z</dcterms:modified>
</cp:coreProperties>
</file>